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39"/>
  </p:notesMasterIdLst>
  <p:handoutMasterIdLst>
    <p:handoutMasterId r:id="rId40"/>
  </p:handoutMasterIdLst>
  <p:sldIdLst>
    <p:sldId id="660" r:id="rId2"/>
    <p:sldId id="704" r:id="rId3"/>
    <p:sldId id="712" r:id="rId4"/>
    <p:sldId id="722" r:id="rId5"/>
    <p:sldId id="713" r:id="rId6"/>
    <p:sldId id="719" r:id="rId7"/>
    <p:sldId id="720" r:id="rId8"/>
    <p:sldId id="721" r:id="rId9"/>
    <p:sldId id="723" r:id="rId10"/>
    <p:sldId id="729" r:id="rId11"/>
    <p:sldId id="730" r:id="rId12"/>
    <p:sldId id="731" r:id="rId13"/>
    <p:sldId id="734" r:id="rId14"/>
    <p:sldId id="735" r:id="rId15"/>
    <p:sldId id="732" r:id="rId16"/>
    <p:sldId id="733" r:id="rId17"/>
    <p:sldId id="736" r:id="rId18"/>
    <p:sldId id="737" r:id="rId19"/>
    <p:sldId id="738" r:id="rId20"/>
    <p:sldId id="739" r:id="rId21"/>
    <p:sldId id="740" r:id="rId22"/>
    <p:sldId id="742" r:id="rId23"/>
    <p:sldId id="744" r:id="rId24"/>
    <p:sldId id="747" r:id="rId25"/>
    <p:sldId id="748" r:id="rId26"/>
    <p:sldId id="749" r:id="rId27"/>
    <p:sldId id="752" r:id="rId28"/>
    <p:sldId id="753" r:id="rId29"/>
    <p:sldId id="754" r:id="rId30"/>
    <p:sldId id="755" r:id="rId31"/>
    <p:sldId id="756" r:id="rId32"/>
    <p:sldId id="757" r:id="rId33"/>
    <p:sldId id="758" r:id="rId34"/>
    <p:sldId id="759" r:id="rId35"/>
    <p:sldId id="761" r:id="rId36"/>
    <p:sldId id="745" r:id="rId37"/>
    <p:sldId id="710" r:id="rId38"/>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1851"/>
    <a:srgbClr val="CF1B5B"/>
    <a:srgbClr val="550B25"/>
    <a:srgbClr val="3A24DA"/>
    <a:srgbClr val="08479C"/>
    <a:srgbClr val="0000CC"/>
    <a:srgbClr val="FFFFCC"/>
    <a:srgbClr val="084BA4"/>
    <a:srgbClr val="000510"/>
    <a:srgbClr val="247E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3089" autoAdjust="0"/>
  </p:normalViewPr>
  <p:slideViewPr>
    <p:cSldViewPr snapToGrid="0">
      <p:cViewPr varScale="1">
        <p:scale>
          <a:sx n="61" d="100"/>
          <a:sy n="61" d="100"/>
        </p:scale>
        <p:origin x="159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E8BEF-E568-4020-8768-315EFEF7CBEB}"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it-IT"/>
        </a:p>
      </dgm:t>
    </dgm:pt>
    <dgm:pt modelId="{4EB8F068-86BE-4BEB-8594-D6DE5744F2C8}">
      <dgm:prSet phldrT="[Testo]" custT="1"/>
      <dgm:spPr/>
      <dgm:t>
        <a:bodyPr/>
        <a:lstStyle/>
        <a:p>
          <a:r>
            <a:rPr lang="it-IT" sz="3000" b="1" kern="1200" spc="-38" dirty="0">
              <a:solidFill>
                <a:srgbClr val="FF0000"/>
              </a:solidFill>
              <a:effectLst>
                <a:outerShdw blurRad="38100" dist="38100" dir="2700000" algn="tl">
                  <a:srgbClr val="000000">
                    <a:alpha val="43137"/>
                  </a:srgbClr>
                </a:outerShdw>
              </a:effectLst>
              <a:latin typeface="Bahnschrift SemiBold" panose="020B0502040204020203" pitchFamily="34" charset="0"/>
              <a:ea typeface="+mn-ea"/>
              <a:cs typeface="Aharoni" panose="02010803020104030203" pitchFamily="2" charset="-79"/>
            </a:rPr>
            <a:t>FINALITA’</a:t>
          </a:r>
        </a:p>
      </dgm:t>
    </dgm:pt>
    <dgm:pt modelId="{17B10C00-43BD-4C58-8190-A0FBEE29FF03}" type="parTrans" cxnId="{447FE60F-3D75-4EFC-8CF6-6D77321F1F58}">
      <dgm:prSet/>
      <dgm:spPr/>
      <dgm:t>
        <a:bodyPr/>
        <a:lstStyle/>
        <a:p>
          <a:endParaRPr lang="it-IT"/>
        </a:p>
      </dgm:t>
    </dgm:pt>
    <dgm:pt modelId="{667E548A-0DC7-47C1-A353-0DC374D1A1E6}" type="sibTrans" cxnId="{447FE60F-3D75-4EFC-8CF6-6D77321F1F58}">
      <dgm:prSet/>
      <dgm:spPr/>
      <dgm:t>
        <a:bodyPr/>
        <a:lstStyle/>
        <a:p>
          <a:endParaRPr lang="it-IT"/>
        </a:p>
      </dgm:t>
    </dgm:pt>
    <dgm:pt modelId="{5B902841-24B1-4670-80A7-C8436FB82974}">
      <dgm:prSet phldrT="[Testo]" custT="1"/>
      <dgm:spPr/>
      <dgm:t>
        <a:bodyPr/>
        <a:lstStyle/>
        <a:p>
          <a:r>
            <a:rPr lang="it-IT" sz="2000" b="1" i="1" spc="-38" dirty="0">
              <a:solidFill>
                <a:srgbClr val="002060"/>
              </a:solidFill>
              <a:latin typeface="Bahnschrift Condensed" panose="020B0502040204020203" pitchFamily="34" charset="0"/>
              <a:cs typeface="Aharoni" panose="02010803020104030203" pitchFamily="2" charset="-79"/>
            </a:rPr>
            <a:t>rafforzare il raccordo permanente con le filiere produttive e professionali </a:t>
          </a:r>
          <a:r>
            <a:rPr lang="it-IT" sz="2000" i="1" spc="-38" dirty="0">
              <a:solidFill>
                <a:srgbClr val="002060"/>
              </a:solidFill>
              <a:latin typeface="Bahnschrift Condensed" panose="020B0502040204020203" pitchFamily="34" charset="0"/>
              <a:cs typeface="Aharoni" panose="02010803020104030203" pitchFamily="2" charset="-79"/>
            </a:rPr>
            <a:t>di riferimento degli istituti tecnici e professionali</a:t>
          </a:r>
          <a:endParaRPr lang="it-IT" sz="2000" dirty="0"/>
        </a:p>
      </dgm:t>
    </dgm:pt>
    <dgm:pt modelId="{8283A791-AAAB-426D-98AF-D457B61F885D}" type="parTrans" cxnId="{287ACEA8-6B3E-4232-A059-73B1A35A174B}">
      <dgm:prSet/>
      <dgm:spPr/>
      <dgm:t>
        <a:bodyPr/>
        <a:lstStyle/>
        <a:p>
          <a:endParaRPr lang="it-IT"/>
        </a:p>
      </dgm:t>
    </dgm:pt>
    <dgm:pt modelId="{0E9DD1DD-D7E6-4D8A-AD80-A4548AF6B0B8}" type="sibTrans" cxnId="{287ACEA8-6B3E-4232-A059-73B1A35A174B}">
      <dgm:prSet/>
      <dgm:spPr/>
      <dgm:t>
        <a:bodyPr/>
        <a:lstStyle/>
        <a:p>
          <a:endParaRPr lang="it-IT"/>
        </a:p>
      </dgm:t>
    </dgm:pt>
    <dgm:pt modelId="{C02D4EB8-03EF-47CC-A329-8526A33409BD}">
      <dgm:prSet phldrT="[Testo]" custT="1"/>
      <dgm:spPr/>
      <dgm:t>
        <a:bodyPr/>
        <a:lstStyle/>
        <a:p>
          <a:r>
            <a:rPr lang="it-IT" sz="2000" b="1" i="1" spc="-38" dirty="0">
              <a:solidFill>
                <a:srgbClr val="002060"/>
              </a:solidFill>
              <a:latin typeface="Bahnschrift Condensed" panose="020B0502040204020203" pitchFamily="34" charset="0"/>
              <a:cs typeface="Aharoni" panose="02010803020104030203" pitchFamily="2" charset="-79"/>
            </a:rPr>
            <a:t>ridurre il divario tra domanda e offerta di competenze</a:t>
          </a:r>
          <a:r>
            <a:rPr lang="it-IT" sz="2000" i="1" spc="-38" dirty="0">
              <a:solidFill>
                <a:srgbClr val="002060"/>
              </a:solidFill>
              <a:latin typeface="Bahnschrift Condensed" panose="020B0502040204020203" pitchFamily="34" charset="0"/>
              <a:cs typeface="Aharoni" panose="02010803020104030203" pitchFamily="2" charset="-79"/>
            </a:rPr>
            <a:t> </a:t>
          </a:r>
          <a:endParaRPr lang="it-IT" sz="2000" dirty="0"/>
        </a:p>
      </dgm:t>
    </dgm:pt>
    <dgm:pt modelId="{2F667375-C343-4A3A-83D8-77E5DAC5155E}" type="parTrans" cxnId="{3A6CEC7B-B797-40BC-9957-9D13E84BDD3A}">
      <dgm:prSet/>
      <dgm:spPr/>
      <dgm:t>
        <a:bodyPr/>
        <a:lstStyle/>
        <a:p>
          <a:endParaRPr lang="it-IT"/>
        </a:p>
      </dgm:t>
    </dgm:pt>
    <dgm:pt modelId="{6395BE32-A93D-42F7-B079-6C4E54EC051F}" type="sibTrans" cxnId="{3A6CEC7B-B797-40BC-9957-9D13E84BDD3A}">
      <dgm:prSet/>
      <dgm:spPr/>
      <dgm:t>
        <a:bodyPr/>
        <a:lstStyle/>
        <a:p>
          <a:endParaRPr lang="it-IT"/>
        </a:p>
      </dgm:t>
    </dgm:pt>
    <dgm:pt modelId="{0D6A9C1A-3302-462D-9CE8-C3A550E8B070}">
      <dgm:prSet phldrT="[Testo]" custT="1"/>
      <dgm:spPr/>
      <dgm:t>
        <a:bodyPr/>
        <a:lstStyle/>
        <a:p>
          <a:r>
            <a:rPr lang="it-IT" sz="2000" b="1" i="1" spc="-38" dirty="0">
              <a:solidFill>
                <a:srgbClr val="002060"/>
              </a:solidFill>
              <a:latin typeface="Bahnschrift Condensed" panose="020B0502040204020203" pitchFamily="34" charset="0"/>
              <a:cs typeface="Aharoni" panose="02010803020104030203" pitchFamily="2" charset="-79"/>
            </a:rPr>
            <a:t>supportare il sistema nazionale della formazione nella progettazione dell'offerta formativa territoriale </a:t>
          </a:r>
          <a:endParaRPr lang="it-IT" sz="2000" dirty="0"/>
        </a:p>
      </dgm:t>
    </dgm:pt>
    <dgm:pt modelId="{C46D011B-E987-44C7-9430-4E9001FCE73D}" type="parTrans" cxnId="{1CD4AED3-7CB1-4257-A3E8-42A9EBD82D80}">
      <dgm:prSet/>
      <dgm:spPr/>
      <dgm:t>
        <a:bodyPr/>
        <a:lstStyle/>
        <a:p>
          <a:endParaRPr lang="it-IT"/>
        </a:p>
      </dgm:t>
    </dgm:pt>
    <dgm:pt modelId="{9D83F62C-76CE-4111-9FFC-49AF4A78464E}" type="sibTrans" cxnId="{1CD4AED3-7CB1-4257-A3E8-42A9EBD82D80}">
      <dgm:prSet/>
      <dgm:spPr/>
      <dgm:t>
        <a:bodyPr/>
        <a:lstStyle/>
        <a:p>
          <a:endParaRPr lang="it-IT"/>
        </a:p>
      </dgm:t>
    </dgm:pt>
    <dgm:pt modelId="{CE1F0200-F16A-4FC4-A6DB-76B926D953E5}" type="pres">
      <dgm:prSet presAssocID="{401E8BEF-E568-4020-8768-315EFEF7CBEB}" presName="Name0" presStyleCnt="0">
        <dgm:presLayoutVars>
          <dgm:orgChart val="1"/>
          <dgm:chPref val="1"/>
          <dgm:dir/>
          <dgm:animOne val="branch"/>
          <dgm:animLvl val="lvl"/>
          <dgm:resizeHandles/>
        </dgm:presLayoutVars>
      </dgm:prSet>
      <dgm:spPr/>
    </dgm:pt>
    <dgm:pt modelId="{87A2C481-1D59-42DC-B3C3-D58D7509EA22}" type="pres">
      <dgm:prSet presAssocID="{4EB8F068-86BE-4BEB-8594-D6DE5744F2C8}" presName="hierRoot1" presStyleCnt="0">
        <dgm:presLayoutVars>
          <dgm:hierBranch val="init"/>
        </dgm:presLayoutVars>
      </dgm:prSet>
      <dgm:spPr/>
    </dgm:pt>
    <dgm:pt modelId="{83EBC5A0-555B-4F8F-AC75-9112A18815A3}" type="pres">
      <dgm:prSet presAssocID="{4EB8F068-86BE-4BEB-8594-D6DE5744F2C8}" presName="rootComposite1" presStyleCnt="0"/>
      <dgm:spPr/>
    </dgm:pt>
    <dgm:pt modelId="{A431CA6E-32D3-4DF3-8ED7-5A74FF920FF9}" type="pres">
      <dgm:prSet presAssocID="{4EB8F068-86BE-4BEB-8594-D6DE5744F2C8}" presName="rootText1" presStyleLbl="alignAcc1" presStyleIdx="0" presStyleCnt="0">
        <dgm:presLayoutVars>
          <dgm:chPref val="3"/>
        </dgm:presLayoutVars>
      </dgm:prSet>
      <dgm:spPr/>
    </dgm:pt>
    <dgm:pt modelId="{2CE43D88-9DEE-4BA3-97C9-874D287770DF}" type="pres">
      <dgm:prSet presAssocID="{4EB8F068-86BE-4BEB-8594-D6DE5744F2C8}" presName="topArc1" presStyleLbl="parChTrans1D1" presStyleIdx="0" presStyleCnt="8"/>
      <dgm:spPr/>
    </dgm:pt>
    <dgm:pt modelId="{21CDB7AC-F4A1-4DFD-A16F-2EDD2B25CB4C}" type="pres">
      <dgm:prSet presAssocID="{4EB8F068-86BE-4BEB-8594-D6DE5744F2C8}" presName="bottomArc1" presStyleLbl="parChTrans1D1" presStyleIdx="1" presStyleCnt="8"/>
      <dgm:spPr/>
    </dgm:pt>
    <dgm:pt modelId="{180B1376-0AB8-41C2-B3A8-B6A3B6813454}" type="pres">
      <dgm:prSet presAssocID="{4EB8F068-86BE-4BEB-8594-D6DE5744F2C8}" presName="topConnNode1" presStyleLbl="node1" presStyleIdx="0" presStyleCnt="0"/>
      <dgm:spPr/>
    </dgm:pt>
    <dgm:pt modelId="{6672CC10-CD6E-4161-A191-462BA7B067A4}" type="pres">
      <dgm:prSet presAssocID="{4EB8F068-86BE-4BEB-8594-D6DE5744F2C8}" presName="hierChild2" presStyleCnt="0"/>
      <dgm:spPr/>
    </dgm:pt>
    <dgm:pt modelId="{4952541C-0D89-44E5-95EB-0601C52898BF}" type="pres">
      <dgm:prSet presAssocID="{8283A791-AAAB-426D-98AF-D457B61F885D}" presName="Name28" presStyleLbl="parChTrans1D2" presStyleIdx="0" presStyleCnt="3"/>
      <dgm:spPr/>
    </dgm:pt>
    <dgm:pt modelId="{23F90487-B8FE-4205-949A-48CFB422B21E}" type="pres">
      <dgm:prSet presAssocID="{5B902841-24B1-4670-80A7-C8436FB82974}" presName="hierRoot2" presStyleCnt="0">
        <dgm:presLayoutVars>
          <dgm:hierBranch val="init"/>
        </dgm:presLayoutVars>
      </dgm:prSet>
      <dgm:spPr/>
    </dgm:pt>
    <dgm:pt modelId="{EE4AB89E-ED96-4B1A-BA41-CFCA86B9BA9C}" type="pres">
      <dgm:prSet presAssocID="{5B902841-24B1-4670-80A7-C8436FB82974}" presName="rootComposite2" presStyleCnt="0"/>
      <dgm:spPr/>
    </dgm:pt>
    <dgm:pt modelId="{FF41502C-E914-476A-A4AE-0FAA60515F08}" type="pres">
      <dgm:prSet presAssocID="{5B902841-24B1-4670-80A7-C8436FB82974}" presName="rootText2" presStyleLbl="alignAcc1" presStyleIdx="0" presStyleCnt="0">
        <dgm:presLayoutVars>
          <dgm:chPref val="3"/>
        </dgm:presLayoutVars>
      </dgm:prSet>
      <dgm:spPr/>
    </dgm:pt>
    <dgm:pt modelId="{4F932010-7CD9-40C1-ACCA-65AA4BAFC870}" type="pres">
      <dgm:prSet presAssocID="{5B902841-24B1-4670-80A7-C8436FB82974}" presName="topArc2" presStyleLbl="parChTrans1D1" presStyleIdx="2" presStyleCnt="8"/>
      <dgm:spPr/>
    </dgm:pt>
    <dgm:pt modelId="{DABF5693-AFF0-47A8-8D4B-8427AC04179A}" type="pres">
      <dgm:prSet presAssocID="{5B902841-24B1-4670-80A7-C8436FB82974}" presName="bottomArc2" presStyleLbl="parChTrans1D1" presStyleIdx="3" presStyleCnt="8"/>
      <dgm:spPr/>
    </dgm:pt>
    <dgm:pt modelId="{5657BB4F-0F2B-4E6D-8CE5-F2CDAFE59DAA}" type="pres">
      <dgm:prSet presAssocID="{5B902841-24B1-4670-80A7-C8436FB82974}" presName="topConnNode2" presStyleLbl="node2" presStyleIdx="0" presStyleCnt="0"/>
      <dgm:spPr/>
    </dgm:pt>
    <dgm:pt modelId="{5333B7C8-7F2F-497E-BCA1-8F5F53EBCE97}" type="pres">
      <dgm:prSet presAssocID="{5B902841-24B1-4670-80A7-C8436FB82974}" presName="hierChild4" presStyleCnt="0"/>
      <dgm:spPr/>
    </dgm:pt>
    <dgm:pt modelId="{7D0D93F6-84CE-4BFE-8D87-8EEA7AC9517D}" type="pres">
      <dgm:prSet presAssocID="{5B902841-24B1-4670-80A7-C8436FB82974}" presName="hierChild5" presStyleCnt="0"/>
      <dgm:spPr/>
    </dgm:pt>
    <dgm:pt modelId="{009299C0-B91A-43DB-B920-CE81EFA74634}" type="pres">
      <dgm:prSet presAssocID="{2F667375-C343-4A3A-83D8-77E5DAC5155E}" presName="Name28" presStyleLbl="parChTrans1D2" presStyleIdx="1" presStyleCnt="3"/>
      <dgm:spPr/>
    </dgm:pt>
    <dgm:pt modelId="{B577B165-5393-4224-BC62-2DEEB15B3BD6}" type="pres">
      <dgm:prSet presAssocID="{C02D4EB8-03EF-47CC-A329-8526A33409BD}" presName="hierRoot2" presStyleCnt="0">
        <dgm:presLayoutVars>
          <dgm:hierBranch val="init"/>
        </dgm:presLayoutVars>
      </dgm:prSet>
      <dgm:spPr/>
    </dgm:pt>
    <dgm:pt modelId="{C45FC2DB-F5E9-4819-AC57-9CEC70D7C802}" type="pres">
      <dgm:prSet presAssocID="{C02D4EB8-03EF-47CC-A329-8526A33409BD}" presName="rootComposite2" presStyleCnt="0"/>
      <dgm:spPr/>
    </dgm:pt>
    <dgm:pt modelId="{4F67F810-6280-4852-834C-ADC74080A20A}" type="pres">
      <dgm:prSet presAssocID="{C02D4EB8-03EF-47CC-A329-8526A33409BD}" presName="rootText2" presStyleLbl="alignAcc1" presStyleIdx="0" presStyleCnt="0">
        <dgm:presLayoutVars>
          <dgm:chPref val="3"/>
        </dgm:presLayoutVars>
      </dgm:prSet>
      <dgm:spPr/>
    </dgm:pt>
    <dgm:pt modelId="{6FD68DA9-875C-4D96-B606-521C40E9AD42}" type="pres">
      <dgm:prSet presAssocID="{C02D4EB8-03EF-47CC-A329-8526A33409BD}" presName="topArc2" presStyleLbl="parChTrans1D1" presStyleIdx="4" presStyleCnt="8"/>
      <dgm:spPr/>
    </dgm:pt>
    <dgm:pt modelId="{7CBA7D5F-01BB-445C-9A98-F07EBCF3165B}" type="pres">
      <dgm:prSet presAssocID="{C02D4EB8-03EF-47CC-A329-8526A33409BD}" presName="bottomArc2" presStyleLbl="parChTrans1D1" presStyleIdx="5" presStyleCnt="8"/>
      <dgm:spPr/>
    </dgm:pt>
    <dgm:pt modelId="{5EB86D68-EDA6-45DD-8A3D-6D22F641FB94}" type="pres">
      <dgm:prSet presAssocID="{C02D4EB8-03EF-47CC-A329-8526A33409BD}" presName="topConnNode2" presStyleLbl="node2" presStyleIdx="0" presStyleCnt="0"/>
      <dgm:spPr/>
    </dgm:pt>
    <dgm:pt modelId="{9E6333D3-BF61-4842-A96B-F7862836CC91}" type="pres">
      <dgm:prSet presAssocID="{C02D4EB8-03EF-47CC-A329-8526A33409BD}" presName="hierChild4" presStyleCnt="0"/>
      <dgm:spPr/>
    </dgm:pt>
    <dgm:pt modelId="{D80F5DCF-B54C-45A7-9F04-0290745FDCAF}" type="pres">
      <dgm:prSet presAssocID="{C02D4EB8-03EF-47CC-A329-8526A33409BD}" presName="hierChild5" presStyleCnt="0"/>
      <dgm:spPr/>
    </dgm:pt>
    <dgm:pt modelId="{9B4F55F1-EA8D-4098-AAEA-43316D3001CF}" type="pres">
      <dgm:prSet presAssocID="{C46D011B-E987-44C7-9430-4E9001FCE73D}" presName="Name28" presStyleLbl="parChTrans1D2" presStyleIdx="2" presStyleCnt="3"/>
      <dgm:spPr/>
    </dgm:pt>
    <dgm:pt modelId="{BA15F2F0-5ABE-4BFE-84B3-CEDF9BCF473D}" type="pres">
      <dgm:prSet presAssocID="{0D6A9C1A-3302-462D-9CE8-C3A550E8B070}" presName="hierRoot2" presStyleCnt="0">
        <dgm:presLayoutVars>
          <dgm:hierBranch val="init"/>
        </dgm:presLayoutVars>
      </dgm:prSet>
      <dgm:spPr/>
    </dgm:pt>
    <dgm:pt modelId="{BF241C5B-AD5F-494C-8900-130D60EE4635}" type="pres">
      <dgm:prSet presAssocID="{0D6A9C1A-3302-462D-9CE8-C3A550E8B070}" presName="rootComposite2" presStyleCnt="0"/>
      <dgm:spPr/>
    </dgm:pt>
    <dgm:pt modelId="{F37786E4-25B4-472F-A827-FD0B65296537}" type="pres">
      <dgm:prSet presAssocID="{0D6A9C1A-3302-462D-9CE8-C3A550E8B070}" presName="rootText2" presStyleLbl="alignAcc1" presStyleIdx="0" presStyleCnt="0">
        <dgm:presLayoutVars>
          <dgm:chPref val="3"/>
        </dgm:presLayoutVars>
      </dgm:prSet>
      <dgm:spPr/>
    </dgm:pt>
    <dgm:pt modelId="{637FEEAC-6FC0-4EFE-BCE5-D63D55F21F9A}" type="pres">
      <dgm:prSet presAssocID="{0D6A9C1A-3302-462D-9CE8-C3A550E8B070}" presName="topArc2" presStyleLbl="parChTrans1D1" presStyleIdx="6" presStyleCnt="8"/>
      <dgm:spPr/>
    </dgm:pt>
    <dgm:pt modelId="{ED51FD48-5D5D-4FFE-BFB9-B2DD3005B581}" type="pres">
      <dgm:prSet presAssocID="{0D6A9C1A-3302-462D-9CE8-C3A550E8B070}" presName="bottomArc2" presStyleLbl="parChTrans1D1" presStyleIdx="7" presStyleCnt="8"/>
      <dgm:spPr/>
    </dgm:pt>
    <dgm:pt modelId="{7FE15A8A-BFC3-48A0-9AF9-B9249290B3EA}" type="pres">
      <dgm:prSet presAssocID="{0D6A9C1A-3302-462D-9CE8-C3A550E8B070}" presName="topConnNode2" presStyleLbl="node2" presStyleIdx="0" presStyleCnt="0"/>
      <dgm:spPr/>
    </dgm:pt>
    <dgm:pt modelId="{C3F06E97-FF84-4335-BB30-D779842E3007}" type="pres">
      <dgm:prSet presAssocID="{0D6A9C1A-3302-462D-9CE8-C3A550E8B070}" presName="hierChild4" presStyleCnt="0"/>
      <dgm:spPr/>
    </dgm:pt>
    <dgm:pt modelId="{A997BCC5-8019-432A-824B-EC78E980C0B1}" type="pres">
      <dgm:prSet presAssocID="{0D6A9C1A-3302-462D-9CE8-C3A550E8B070}" presName="hierChild5" presStyleCnt="0"/>
      <dgm:spPr/>
    </dgm:pt>
    <dgm:pt modelId="{8FA9C8C5-E971-434F-A434-73CB23A14E80}" type="pres">
      <dgm:prSet presAssocID="{4EB8F068-86BE-4BEB-8594-D6DE5744F2C8}" presName="hierChild3" presStyleCnt="0"/>
      <dgm:spPr/>
    </dgm:pt>
  </dgm:ptLst>
  <dgm:cxnLst>
    <dgm:cxn modelId="{447FE60F-3D75-4EFC-8CF6-6D77321F1F58}" srcId="{401E8BEF-E568-4020-8768-315EFEF7CBEB}" destId="{4EB8F068-86BE-4BEB-8594-D6DE5744F2C8}" srcOrd="0" destOrd="0" parTransId="{17B10C00-43BD-4C58-8190-A0FBEE29FF03}" sibTransId="{667E548A-0DC7-47C1-A353-0DC374D1A1E6}"/>
    <dgm:cxn modelId="{A7E11022-8E47-4F7D-A95E-720BF3BDFF66}" type="presOf" srcId="{C02D4EB8-03EF-47CC-A329-8526A33409BD}" destId="{4F67F810-6280-4852-834C-ADC74080A20A}" srcOrd="0" destOrd="0" presId="urn:microsoft.com/office/officeart/2008/layout/HalfCircleOrganizationChart"/>
    <dgm:cxn modelId="{71F46B38-0743-430D-80DC-C278326ECB30}" type="presOf" srcId="{4EB8F068-86BE-4BEB-8594-D6DE5744F2C8}" destId="{180B1376-0AB8-41C2-B3A8-B6A3B6813454}" srcOrd="1" destOrd="0" presId="urn:microsoft.com/office/officeart/2008/layout/HalfCircleOrganizationChart"/>
    <dgm:cxn modelId="{E5930E68-A081-4118-ACF3-1990E7D6F9EB}" type="presOf" srcId="{401E8BEF-E568-4020-8768-315EFEF7CBEB}" destId="{CE1F0200-F16A-4FC4-A6DB-76B926D953E5}" srcOrd="0" destOrd="0" presId="urn:microsoft.com/office/officeart/2008/layout/HalfCircleOrganizationChart"/>
    <dgm:cxn modelId="{C2F31C58-3110-4B40-A3B2-87610D8BC49E}" type="presOf" srcId="{C02D4EB8-03EF-47CC-A329-8526A33409BD}" destId="{5EB86D68-EDA6-45DD-8A3D-6D22F641FB94}" srcOrd="1" destOrd="0" presId="urn:microsoft.com/office/officeart/2008/layout/HalfCircleOrganizationChart"/>
    <dgm:cxn modelId="{3A6CEC7B-B797-40BC-9957-9D13E84BDD3A}" srcId="{4EB8F068-86BE-4BEB-8594-D6DE5744F2C8}" destId="{C02D4EB8-03EF-47CC-A329-8526A33409BD}" srcOrd="1" destOrd="0" parTransId="{2F667375-C343-4A3A-83D8-77E5DAC5155E}" sibTransId="{6395BE32-A93D-42F7-B079-6C4E54EC051F}"/>
    <dgm:cxn modelId="{561B3A84-D64F-4791-86D9-D0470F5931B9}" type="presOf" srcId="{5B902841-24B1-4670-80A7-C8436FB82974}" destId="{5657BB4F-0F2B-4E6D-8CE5-F2CDAFE59DAA}" srcOrd="1" destOrd="0" presId="urn:microsoft.com/office/officeart/2008/layout/HalfCircleOrganizationChart"/>
    <dgm:cxn modelId="{19184C8C-C5D5-4C08-98EC-2E245EE09BB8}" type="presOf" srcId="{2F667375-C343-4A3A-83D8-77E5DAC5155E}" destId="{009299C0-B91A-43DB-B920-CE81EFA74634}" srcOrd="0" destOrd="0" presId="urn:microsoft.com/office/officeart/2008/layout/HalfCircleOrganizationChart"/>
    <dgm:cxn modelId="{899BA592-69BF-4107-B389-4B19A9A5E3EB}" type="presOf" srcId="{C46D011B-E987-44C7-9430-4E9001FCE73D}" destId="{9B4F55F1-EA8D-4098-AAEA-43316D3001CF}" srcOrd="0" destOrd="0" presId="urn:microsoft.com/office/officeart/2008/layout/HalfCircleOrganizationChart"/>
    <dgm:cxn modelId="{3015419B-DDA0-4B6F-B91E-345EB2D654F4}" type="presOf" srcId="{8283A791-AAAB-426D-98AF-D457B61F885D}" destId="{4952541C-0D89-44E5-95EB-0601C52898BF}" srcOrd="0" destOrd="0" presId="urn:microsoft.com/office/officeart/2008/layout/HalfCircleOrganizationChart"/>
    <dgm:cxn modelId="{9BB84BA7-62F5-44F5-87D8-C12993067F3B}" type="presOf" srcId="{0D6A9C1A-3302-462D-9CE8-C3A550E8B070}" destId="{F37786E4-25B4-472F-A827-FD0B65296537}" srcOrd="0" destOrd="0" presId="urn:microsoft.com/office/officeart/2008/layout/HalfCircleOrganizationChart"/>
    <dgm:cxn modelId="{287ACEA8-6B3E-4232-A059-73B1A35A174B}" srcId="{4EB8F068-86BE-4BEB-8594-D6DE5744F2C8}" destId="{5B902841-24B1-4670-80A7-C8436FB82974}" srcOrd="0" destOrd="0" parTransId="{8283A791-AAAB-426D-98AF-D457B61F885D}" sibTransId="{0E9DD1DD-D7E6-4D8A-AD80-A4548AF6B0B8}"/>
    <dgm:cxn modelId="{192F91BC-C026-4C04-927E-4944311ADA8F}" type="presOf" srcId="{0D6A9C1A-3302-462D-9CE8-C3A550E8B070}" destId="{7FE15A8A-BFC3-48A0-9AF9-B9249290B3EA}" srcOrd="1" destOrd="0" presId="urn:microsoft.com/office/officeart/2008/layout/HalfCircleOrganizationChart"/>
    <dgm:cxn modelId="{F140F1C8-5AC5-4697-860D-6E7665C69C70}" type="presOf" srcId="{5B902841-24B1-4670-80A7-C8436FB82974}" destId="{FF41502C-E914-476A-A4AE-0FAA60515F08}" srcOrd="0" destOrd="0" presId="urn:microsoft.com/office/officeart/2008/layout/HalfCircleOrganizationChart"/>
    <dgm:cxn modelId="{1CD4AED3-7CB1-4257-A3E8-42A9EBD82D80}" srcId="{4EB8F068-86BE-4BEB-8594-D6DE5744F2C8}" destId="{0D6A9C1A-3302-462D-9CE8-C3A550E8B070}" srcOrd="2" destOrd="0" parTransId="{C46D011B-E987-44C7-9430-4E9001FCE73D}" sibTransId="{9D83F62C-76CE-4111-9FFC-49AF4A78464E}"/>
    <dgm:cxn modelId="{3CD404DB-14FD-4957-8F8A-B092EFD243BB}" type="presOf" srcId="{4EB8F068-86BE-4BEB-8594-D6DE5744F2C8}" destId="{A431CA6E-32D3-4DF3-8ED7-5A74FF920FF9}" srcOrd="0" destOrd="0" presId="urn:microsoft.com/office/officeart/2008/layout/HalfCircleOrganizationChart"/>
    <dgm:cxn modelId="{ACECD65F-6280-46B7-A169-F30F13CD3654}" type="presParOf" srcId="{CE1F0200-F16A-4FC4-A6DB-76B926D953E5}" destId="{87A2C481-1D59-42DC-B3C3-D58D7509EA22}" srcOrd="0" destOrd="0" presId="urn:microsoft.com/office/officeart/2008/layout/HalfCircleOrganizationChart"/>
    <dgm:cxn modelId="{982BAB14-FD13-4F73-872B-6788365359DA}" type="presParOf" srcId="{87A2C481-1D59-42DC-B3C3-D58D7509EA22}" destId="{83EBC5A0-555B-4F8F-AC75-9112A18815A3}" srcOrd="0" destOrd="0" presId="urn:microsoft.com/office/officeart/2008/layout/HalfCircleOrganizationChart"/>
    <dgm:cxn modelId="{A72A15DF-C09D-45EE-9763-4BC452E263DB}" type="presParOf" srcId="{83EBC5A0-555B-4F8F-AC75-9112A18815A3}" destId="{A431CA6E-32D3-4DF3-8ED7-5A74FF920FF9}" srcOrd="0" destOrd="0" presId="urn:microsoft.com/office/officeart/2008/layout/HalfCircleOrganizationChart"/>
    <dgm:cxn modelId="{C4471F28-3BC3-48C4-9CB1-F0068D895C27}" type="presParOf" srcId="{83EBC5A0-555B-4F8F-AC75-9112A18815A3}" destId="{2CE43D88-9DEE-4BA3-97C9-874D287770DF}" srcOrd="1" destOrd="0" presId="urn:microsoft.com/office/officeart/2008/layout/HalfCircleOrganizationChart"/>
    <dgm:cxn modelId="{E5B736BC-D877-46D0-9212-230C01339C51}" type="presParOf" srcId="{83EBC5A0-555B-4F8F-AC75-9112A18815A3}" destId="{21CDB7AC-F4A1-4DFD-A16F-2EDD2B25CB4C}" srcOrd="2" destOrd="0" presId="urn:microsoft.com/office/officeart/2008/layout/HalfCircleOrganizationChart"/>
    <dgm:cxn modelId="{2CCE7FD8-AB21-4BA0-A6CD-27FA0D439516}" type="presParOf" srcId="{83EBC5A0-555B-4F8F-AC75-9112A18815A3}" destId="{180B1376-0AB8-41C2-B3A8-B6A3B6813454}" srcOrd="3" destOrd="0" presId="urn:microsoft.com/office/officeart/2008/layout/HalfCircleOrganizationChart"/>
    <dgm:cxn modelId="{F08511D7-E01C-4C07-9DF6-CD4A452EA1F5}" type="presParOf" srcId="{87A2C481-1D59-42DC-B3C3-D58D7509EA22}" destId="{6672CC10-CD6E-4161-A191-462BA7B067A4}" srcOrd="1" destOrd="0" presId="urn:microsoft.com/office/officeart/2008/layout/HalfCircleOrganizationChart"/>
    <dgm:cxn modelId="{2EE1CC56-992F-439F-BDFD-32A42F745D33}" type="presParOf" srcId="{6672CC10-CD6E-4161-A191-462BA7B067A4}" destId="{4952541C-0D89-44E5-95EB-0601C52898BF}" srcOrd="0" destOrd="0" presId="urn:microsoft.com/office/officeart/2008/layout/HalfCircleOrganizationChart"/>
    <dgm:cxn modelId="{3760F7A5-33C6-429F-8DEC-D9403AF5FD22}" type="presParOf" srcId="{6672CC10-CD6E-4161-A191-462BA7B067A4}" destId="{23F90487-B8FE-4205-949A-48CFB422B21E}" srcOrd="1" destOrd="0" presId="urn:microsoft.com/office/officeart/2008/layout/HalfCircleOrganizationChart"/>
    <dgm:cxn modelId="{AF491CA8-CC79-4C1E-8790-25F6C8E34171}" type="presParOf" srcId="{23F90487-B8FE-4205-949A-48CFB422B21E}" destId="{EE4AB89E-ED96-4B1A-BA41-CFCA86B9BA9C}" srcOrd="0" destOrd="0" presId="urn:microsoft.com/office/officeart/2008/layout/HalfCircleOrganizationChart"/>
    <dgm:cxn modelId="{1854E09A-1F9B-40B6-8456-E871CA466D47}" type="presParOf" srcId="{EE4AB89E-ED96-4B1A-BA41-CFCA86B9BA9C}" destId="{FF41502C-E914-476A-A4AE-0FAA60515F08}" srcOrd="0" destOrd="0" presId="urn:microsoft.com/office/officeart/2008/layout/HalfCircleOrganizationChart"/>
    <dgm:cxn modelId="{33DC059D-0228-44F9-A268-46D8D6D9D7DE}" type="presParOf" srcId="{EE4AB89E-ED96-4B1A-BA41-CFCA86B9BA9C}" destId="{4F932010-7CD9-40C1-ACCA-65AA4BAFC870}" srcOrd="1" destOrd="0" presId="urn:microsoft.com/office/officeart/2008/layout/HalfCircleOrganizationChart"/>
    <dgm:cxn modelId="{C7CF2D7B-CFA4-44B7-8372-96BB4A8E42A1}" type="presParOf" srcId="{EE4AB89E-ED96-4B1A-BA41-CFCA86B9BA9C}" destId="{DABF5693-AFF0-47A8-8D4B-8427AC04179A}" srcOrd="2" destOrd="0" presId="urn:microsoft.com/office/officeart/2008/layout/HalfCircleOrganizationChart"/>
    <dgm:cxn modelId="{B81DE010-FD2D-4748-977F-6BD5FDE32A20}" type="presParOf" srcId="{EE4AB89E-ED96-4B1A-BA41-CFCA86B9BA9C}" destId="{5657BB4F-0F2B-4E6D-8CE5-F2CDAFE59DAA}" srcOrd="3" destOrd="0" presId="urn:microsoft.com/office/officeart/2008/layout/HalfCircleOrganizationChart"/>
    <dgm:cxn modelId="{F3A42E09-551D-43C3-A511-48DAFC8BD188}" type="presParOf" srcId="{23F90487-B8FE-4205-949A-48CFB422B21E}" destId="{5333B7C8-7F2F-497E-BCA1-8F5F53EBCE97}" srcOrd="1" destOrd="0" presId="urn:microsoft.com/office/officeart/2008/layout/HalfCircleOrganizationChart"/>
    <dgm:cxn modelId="{382568F0-D5D5-44D4-A432-380D53C140F4}" type="presParOf" srcId="{23F90487-B8FE-4205-949A-48CFB422B21E}" destId="{7D0D93F6-84CE-4BFE-8D87-8EEA7AC9517D}" srcOrd="2" destOrd="0" presId="urn:microsoft.com/office/officeart/2008/layout/HalfCircleOrganizationChart"/>
    <dgm:cxn modelId="{22710008-9520-4E01-8841-A32D26047CFC}" type="presParOf" srcId="{6672CC10-CD6E-4161-A191-462BA7B067A4}" destId="{009299C0-B91A-43DB-B920-CE81EFA74634}" srcOrd="2" destOrd="0" presId="urn:microsoft.com/office/officeart/2008/layout/HalfCircleOrganizationChart"/>
    <dgm:cxn modelId="{07050B57-42B2-40E3-AA90-4C09566DC6DF}" type="presParOf" srcId="{6672CC10-CD6E-4161-A191-462BA7B067A4}" destId="{B577B165-5393-4224-BC62-2DEEB15B3BD6}" srcOrd="3" destOrd="0" presId="urn:microsoft.com/office/officeart/2008/layout/HalfCircleOrganizationChart"/>
    <dgm:cxn modelId="{007E79BF-88CB-4573-BA18-01BFE8862807}" type="presParOf" srcId="{B577B165-5393-4224-BC62-2DEEB15B3BD6}" destId="{C45FC2DB-F5E9-4819-AC57-9CEC70D7C802}" srcOrd="0" destOrd="0" presId="urn:microsoft.com/office/officeart/2008/layout/HalfCircleOrganizationChart"/>
    <dgm:cxn modelId="{D2995AF1-CCCB-4053-8E9C-FB02C928EF66}" type="presParOf" srcId="{C45FC2DB-F5E9-4819-AC57-9CEC70D7C802}" destId="{4F67F810-6280-4852-834C-ADC74080A20A}" srcOrd="0" destOrd="0" presId="urn:microsoft.com/office/officeart/2008/layout/HalfCircleOrganizationChart"/>
    <dgm:cxn modelId="{5E2C6406-38AD-4EDC-9555-F10F280247D2}" type="presParOf" srcId="{C45FC2DB-F5E9-4819-AC57-9CEC70D7C802}" destId="{6FD68DA9-875C-4D96-B606-521C40E9AD42}" srcOrd="1" destOrd="0" presId="urn:microsoft.com/office/officeart/2008/layout/HalfCircleOrganizationChart"/>
    <dgm:cxn modelId="{FC0DE31E-0B1E-403B-B506-E12DB6AF2150}" type="presParOf" srcId="{C45FC2DB-F5E9-4819-AC57-9CEC70D7C802}" destId="{7CBA7D5F-01BB-445C-9A98-F07EBCF3165B}" srcOrd="2" destOrd="0" presId="urn:microsoft.com/office/officeart/2008/layout/HalfCircleOrganizationChart"/>
    <dgm:cxn modelId="{DCBB4E09-439A-4B3F-8B16-930117B80718}" type="presParOf" srcId="{C45FC2DB-F5E9-4819-AC57-9CEC70D7C802}" destId="{5EB86D68-EDA6-45DD-8A3D-6D22F641FB94}" srcOrd="3" destOrd="0" presId="urn:microsoft.com/office/officeart/2008/layout/HalfCircleOrganizationChart"/>
    <dgm:cxn modelId="{54881544-0E09-4BD2-AC51-1B3A89809F66}" type="presParOf" srcId="{B577B165-5393-4224-BC62-2DEEB15B3BD6}" destId="{9E6333D3-BF61-4842-A96B-F7862836CC91}" srcOrd="1" destOrd="0" presId="urn:microsoft.com/office/officeart/2008/layout/HalfCircleOrganizationChart"/>
    <dgm:cxn modelId="{FB3819C0-BAAF-4B1A-8234-53B6DF971E72}" type="presParOf" srcId="{B577B165-5393-4224-BC62-2DEEB15B3BD6}" destId="{D80F5DCF-B54C-45A7-9F04-0290745FDCAF}" srcOrd="2" destOrd="0" presId="urn:microsoft.com/office/officeart/2008/layout/HalfCircleOrganizationChart"/>
    <dgm:cxn modelId="{0062F16E-329F-430C-9B11-3C1CA659C687}" type="presParOf" srcId="{6672CC10-CD6E-4161-A191-462BA7B067A4}" destId="{9B4F55F1-EA8D-4098-AAEA-43316D3001CF}" srcOrd="4" destOrd="0" presId="urn:microsoft.com/office/officeart/2008/layout/HalfCircleOrganizationChart"/>
    <dgm:cxn modelId="{40C28304-6CF0-4A0F-8A25-A8E0309EB5C5}" type="presParOf" srcId="{6672CC10-CD6E-4161-A191-462BA7B067A4}" destId="{BA15F2F0-5ABE-4BFE-84B3-CEDF9BCF473D}" srcOrd="5" destOrd="0" presId="urn:microsoft.com/office/officeart/2008/layout/HalfCircleOrganizationChart"/>
    <dgm:cxn modelId="{E3059101-B48D-42B4-8B4D-DA10D14225BD}" type="presParOf" srcId="{BA15F2F0-5ABE-4BFE-84B3-CEDF9BCF473D}" destId="{BF241C5B-AD5F-494C-8900-130D60EE4635}" srcOrd="0" destOrd="0" presId="urn:microsoft.com/office/officeart/2008/layout/HalfCircleOrganizationChart"/>
    <dgm:cxn modelId="{7BFAFEC6-20AC-4094-A54E-FCE252A41CAB}" type="presParOf" srcId="{BF241C5B-AD5F-494C-8900-130D60EE4635}" destId="{F37786E4-25B4-472F-A827-FD0B65296537}" srcOrd="0" destOrd="0" presId="urn:microsoft.com/office/officeart/2008/layout/HalfCircleOrganizationChart"/>
    <dgm:cxn modelId="{5C11092F-4594-4790-B8A4-03E47499B06C}" type="presParOf" srcId="{BF241C5B-AD5F-494C-8900-130D60EE4635}" destId="{637FEEAC-6FC0-4EFE-BCE5-D63D55F21F9A}" srcOrd="1" destOrd="0" presId="urn:microsoft.com/office/officeart/2008/layout/HalfCircleOrganizationChart"/>
    <dgm:cxn modelId="{088B5B11-6736-441E-B143-BA33B23C2F95}" type="presParOf" srcId="{BF241C5B-AD5F-494C-8900-130D60EE4635}" destId="{ED51FD48-5D5D-4FFE-BFB9-B2DD3005B581}" srcOrd="2" destOrd="0" presId="urn:microsoft.com/office/officeart/2008/layout/HalfCircleOrganizationChart"/>
    <dgm:cxn modelId="{634D25EF-0E63-407D-9C35-779BF478FCFC}" type="presParOf" srcId="{BF241C5B-AD5F-494C-8900-130D60EE4635}" destId="{7FE15A8A-BFC3-48A0-9AF9-B9249290B3EA}" srcOrd="3" destOrd="0" presId="urn:microsoft.com/office/officeart/2008/layout/HalfCircleOrganizationChart"/>
    <dgm:cxn modelId="{7089A080-EE70-4BB5-9E2E-E88D4208E997}" type="presParOf" srcId="{BA15F2F0-5ABE-4BFE-84B3-CEDF9BCF473D}" destId="{C3F06E97-FF84-4335-BB30-D779842E3007}" srcOrd="1" destOrd="0" presId="urn:microsoft.com/office/officeart/2008/layout/HalfCircleOrganizationChart"/>
    <dgm:cxn modelId="{9A1DBB94-C8E2-49C9-BAE9-50983C7199B1}" type="presParOf" srcId="{BA15F2F0-5ABE-4BFE-84B3-CEDF9BCF473D}" destId="{A997BCC5-8019-432A-824B-EC78E980C0B1}" srcOrd="2" destOrd="0" presId="urn:microsoft.com/office/officeart/2008/layout/HalfCircleOrganizationChart"/>
    <dgm:cxn modelId="{3951562F-4896-46F2-B753-AFA181EAC87E}" type="presParOf" srcId="{87A2C481-1D59-42DC-B3C3-D58D7509EA22}" destId="{8FA9C8C5-E971-434F-A434-73CB23A14E80}"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DAB96F-095B-4201-8F31-165C40BA806C}"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it-IT"/>
        </a:p>
      </dgm:t>
    </dgm:pt>
    <dgm:pt modelId="{AA4061C1-A38C-4606-BEA6-9617CE2B61FC}">
      <dgm:prSet phldrT="[Testo]" custT="1"/>
      <dgm:spPr/>
      <dgm:t>
        <a:bodyPr/>
        <a:lstStyle/>
        <a:p>
          <a:r>
            <a:rPr lang="it-IT" sz="2800" b="1" dirty="0">
              <a:solidFill>
                <a:srgbClr val="FF0000"/>
              </a:solidFill>
              <a:effectLst>
                <a:outerShdw blurRad="38100" dist="38100" dir="2700000" algn="tl">
                  <a:srgbClr val="000000">
                    <a:alpha val="43137"/>
                  </a:srgbClr>
                </a:outerShdw>
              </a:effectLst>
              <a:latin typeface="Bahnschrift SemiBold" panose="020B0502040204020203" pitchFamily="34" charset="0"/>
            </a:rPr>
            <a:t>FUNZIONI</a:t>
          </a:r>
        </a:p>
      </dgm:t>
    </dgm:pt>
    <dgm:pt modelId="{C4EA8879-4CC9-4F81-A355-DFE9BE38DC26}" type="parTrans" cxnId="{785239C8-8ECB-4150-8CE0-A9C2050042FB}">
      <dgm:prSet/>
      <dgm:spPr/>
      <dgm:t>
        <a:bodyPr/>
        <a:lstStyle/>
        <a:p>
          <a:endParaRPr lang="it-IT"/>
        </a:p>
      </dgm:t>
    </dgm:pt>
    <dgm:pt modelId="{27680943-0B15-4A7A-8789-B87DF53DB9DA}" type="sibTrans" cxnId="{785239C8-8ECB-4150-8CE0-A9C2050042FB}">
      <dgm:prSet/>
      <dgm:spPr/>
      <dgm:t>
        <a:bodyPr/>
        <a:lstStyle/>
        <a:p>
          <a:endParaRPr lang="it-IT"/>
        </a:p>
      </dgm:t>
    </dgm:pt>
    <dgm:pt modelId="{05F5D03A-99CB-48E1-8311-D079B8B73E2C}">
      <dgm:prSet phldrT="[Testo]" custT="1"/>
      <dgm:spPr/>
      <dgm:t>
        <a:bodyPr/>
        <a:lstStyle/>
        <a:p>
          <a:r>
            <a:rPr lang="it-IT" sz="2200" b="1" dirty="0">
              <a:solidFill>
                <a:srgbClr val="002060"/>
              </a:solidFill>
              <a:effectLst>
                <a:outerShdw blurRad="38100" dist="38100" dir="2700000" algn="tl">
                  <a:srgbClr val="000000">
                    <a:alpha val="43137"/>
                  </a:srgbClr>
                </a:outerShdw>
              </a:effectLst>
              <a:latin typeface="Bahnschrift SemiBold" panose="020B0502040204020203" pitchFamily="34" charset="0"/>
            </a:rPr>
            <a:t>DI PROPOSTA</a:t>
          </a:r>
        </a:p>
      </dgm:t>
    </dgm:pt>
    <dgm:pt modelId="{2D55D93B-5208-4809-937A-7A539CD4FF55}" type="parTrans" cxnId="{7ABB253F-B5BE-4683-89FF-333720B4B22A}">
      <dgm:prSet/>
      <dgm:spPr/>
      <dgm:t>
        <a:bodyPr/>
        <a:lstStyle/>
        <a:p>
          <a:endParaRPr lang="it-IT"/>
        </a:p>
      </dgm:t>
    </dgm:pt>
    <dgm:pt modelId="{82698C08-A99A-4C88-9584-0C007E3DACE4}" type="sibTrans" cxnId="{7ABB253F-B5BE-4683-89FF-333720B4B22A}">
      <dgm:prSet/>
      <dgm:spPr/>
      <dgm:t>
        <a:bodyPr/>
        <a:lstStyle/>
        <a:p>
          <a:endParaRPr lang="it-IT"/>
        </a:p>
      </dgm:t>
    </dgm:pt>
    <dgm:pt modelId="{DCF408E9-6000-48FC-A43B-93134A2E7323}">
      <dgm:prSet phldrT="[Testo]" custT="1"/>
      <dgm:spPr/>
      <dgm:t>
        <a:bodyPr/>
        <a:lstStyle/>
        <a:p>
          <a:r>
            <a:rPr lang="it-IT" sz="2200" b="1" dirty="0">
              <a:solidFill>
                <a:srgbClr val="002060"/>
              </a:solidFill>
              <a:effectLst>
                <a:outerShdw blurRad="38100" dist="38100" dir="2700000" algn="tl">
                  <a:srgbClr val="000000">
                    <a:alpha val="43137"/>
                  </a:srgbClr>
                </a:outerShdw>
              </a:effectLst>
              <a:latin typeface="Bahnschrift SemiBold" panose="020B0502040204020203" pitchFamily="34" charset="0"/>
            </a:rPr>
            <a:t>CONSULTIVE</a:t>
          </a:r>
        </a:p>
      </dgm:t>
    </dgm:pt>
    <dgm:pt modelId="{01D588DD-548E-48A5-A15F-51F5CA46DBD1}" type="sibTrans" cxnId="{85B4FA80-39DC-40BE-BD16-6F35CB873BB3}">
      <dgm:prSet/>
      <dgm:spPr/>
      <dgm:t>
        <a:bodyPr/>
        <a:lstStyle/>
        <a:p>
          <a:endParaRPr lang="it-IT"/>
        </a:p>
      </dgm:t>
    </dgm:pt>
    <dgm:pt modelId="{D176CB1C-CA73-42AF-AA4A-203AA7CE01C9}" type="parTrans" cxnId="{85B4FA80-39DC-40BE-BD16-6F35CB873BB3}">
      <dgm:prSet/>
      <dgm:spPr/>
      <dgm:t>
        <a:bodyPr/>
        <a:lstStyle/>
        <a:p>
          <a:endParaRPr lang="it-IT"/>
        </a:p>
      </dgm:t>
    </dgm:pt>
    <dgm:pt modelId="{1C4E6AF5-61C9-4F63-8B6C-8E1F38D74E72}" type="pres">
      <dgm:prSet presAssocID="{F3DAB96F-095B-4201-8F31-165C40BA806C}" presName="Name0" presStyleCnt="0">
        <dgm:presLayoutVars>
          <dgm:orgChart val="1"/>
          <dgm:chPref val="1"/>
          <dgm:dir/>
          <dgm:animOne val="branch"/>
          <dgm:animLvl val="lvl"/>
          <dgm:resizeHandles/>
        </dgm:presLayoutVars>
      </dgm:prSet>
      <dgm:spPr/>
    </dgm:pt>
    <dgm:pt modelId="{943A05CB-B325-4701-904D-258C2E635F79}" type="pres">
      <dgm:prSet presAssocID="{AA4061C1-A38C-4606-BEA6-9617CE2B61FC}" presName="hierRoot1" presStyleCnt="0">
        <dgm:presLayoutVars>
          <dgm:hierBranch val="init"/>
        </dgm:presLayoutVars>
      </dgm:prSet>
      <dgm:spPr/>
    </dgm:pt>
    <dgm:pt modelId="{3C4267AA-2466-4293-9CB3-92915A2681DD}" type="pres">
      <dgm:prSet presAssocID="{AA4061C1-A38C-4606-BEA6-9617CE2B61FC}" presName="rootComposite1" presStyleCnt="0"/>
      <dgm:spPr/>
    </dgm:pt>
    <dgm:pt modelId="{55F46354-9B71-4007-90DA-836664AF811D}" type="pres">
      <dgm:prSet presAssocID="{AA4061C1-A38C-4606-BEA6-9617CE2B61FC}" presName="rootText1" presStyleLbl="alignAcc1" presStyleIdx="0" presStyleCnt="0">
        <dgm:presLayoutVars>
          <dgm:chPref val="3"/>
        </dgm:presLayoutVars>
      </dgm:prSet>
      <dgm:spPr/>
    </dgm:pt>
    <dgm:pt modelId="{9FC49D60-A0F0-4654-AB8C-FD844350AA16}" type="pres">
      <dgm:prSet presAssocID="{AA4061C1-A38C-4606-BEA6-9617CE2B61FC}" presName="topArc1" presStyleLbl="parChTrans1D1" presStyleIdx="0" presStyleCnt="6"/>
      <dgm:spPr/>
    </dgm:pt>
    <dgm:pt modelId="{8D60C57D-A4FD-4481-9DC3-AB6D9F4B4013}" type="pres">
      <dgm:prSet presAssocID="{AA4061C1-A38C-4606-BEA6-9617CE2B61FC}" presName="bottomArc1" presStyleLbl="parChTrans1D1" presStyleIdx="1" presStyleCnt="6"/>
      <dgm:spPr/>
    </dgm:pt>
    <dgm:pt modelId="{BE4A7E9D-344E-429B-A6C7-F4CB5FE6001D}" type="pres">
      <dgm:prSet presAssocID="{AA4061C1-A38C-4606-BEA6-9617CE2B61FC}" presName="topConnNode1" presStyleLbl="node1" presStyleIdx="0" presStyleCnt="0"/>
      <dgm:spPr/>
    </dgm:pt>
    <dgm:pt modelId="{EE1D8D6A-08A4-4420-AFB1-FE3BEB45B141}" type="pres">
      <dgm:prSet presAssocID="{AA4061C1-A38C-4606-BEA6-9617CE2B61FC}" presName="hierChild2" presStyleCnt="0"/>
      <dgm:spPr/>
    </dgm:pt>
    <dgm:pt modelId="{CE2E999E-04BF-4B97-ADC5-4E5BE5ECA780}" type="pres">
      <dgm:prSet presAssocID="{D176CB1C-CA73-42AF-AA4A-203AA7CE01C9}" presName="Name28" presStyleLbl="parChTrans1D2" presStyleIdx="0" presStyleCnt="2"/>
      <dgm:spPr/>
    </dgm:pt>
    <dgm:pt modelId="{088E53AC-CD78-4FD2-86D3-02897D5C62DE}" type="pres">
      <dgm:prSet presAssocID="{DCF408E9-6000-48FC-A43B-93134A2E7323}" presName="hierRoot2" presStyleCnt="0">
        <dgm:presLayoutVars>
          <dgm:hierBranch val="init"/>
        </dgm:presLayoutVars>
      </dgm:prSet>
      <dgm:spPr/>
    </dgm:pt>
    <dgm:pt modelId="{A03F3319-BD81-4E6B-B12C-9411C0522C71}" type="pres">
      <dgm:prSet presAssocID="{DCF408E9-6000-48FC-A43B-93134A2E7323}" presName="rootComposite2" presStyleCnt="0"/>
      <dgm:spPr/>
    </dgm:pt>
    <dgm:pt modelId="{D9B0D389-2E33-4DCD-911F-89049A64638F}" type="pres">
      <dgm:prSet presAssocID="{DCF408E9-6000-48FC-A43B-93134A2E7323}" presName="rootText2" presStyleLbl="alignAcc1" presStyleIdx="0" presStyleCnt="0">
        <dgm:presLayoutVars>
          <dgm:chPref val="3"/>
        </dgm:presLayoutVars>
      </dgm:prSet>
      <dgm:spPr/>
    </dgm:pt>
    <dgm:pt modelId="{1245DF92-16CB-4966-8CF3-FAF3B6FA4346}" type="pres">
      <dgm:prSet presAssocID="{DCF408E9-6000-48FC-A43B-93134A2E7323}" presName="topArc2" presStyleLbl="parChTrans1D1" presStyleIdx="2" presStyleCnt="6"/>
      <dgm:spPr/>
    </dgm:pt>
    <dgm:pt modelId="{2959C74D-1358-441D-B37D-FB5ADEA4AEF1}" type="pres">
      <dgm:prSet presAssocID="{DCF408E9-6000-48FC-A43B-93134A2E7323}" presName="bottomArc2" presStyleLbl="parChTrans1D1" presStyleIdx="3" presStyleCnt="6"/>
      <dgm:spPr/>
    </dgm:pt>
    <dgm:pt modelId="{0E96CE05-855B-443B-A783-85FFF60AE9BD}" type="pres">
      <dgm:prSet presAssocID="{DCF408E9-6000-48FC-A43B-93134A2E7323}" presName="topConnNode2" presStyleLbl="node2" presStyleIdx="0" presStyleCnt="0"/>
      <dgm:spPr/>
    </dgm:pt>
    <dgm:pt modelId="{CAA48510-E797-4EE2-8186-87D5CFEDC0D0}" type="pres">
      <dgm:prSet presAssocID="{DCF408E9-6000-48FC-A43B-93134A2E7323}" presName="hierChild4" presStyleCnt="0"/>
      <dgm:spPr/>
    </dgm:pt>
    <dgm:pt modelId="{8BC00000-D300-4A65-8FEE-9D3CB01286C0}" type="pres">
      <dgm:prSet presAssocID="{DCF408E9-6000-48FC-A43B-93134A2E7323}" presName="hierChild5" presStyleCnt="0"/>
      <dgm:spPr/>
    </dgm:pt>
    <dgm:pt modelId="{D1F513EC-5B9C-46A5-B432-21D95D980284}" type="pres">
      <dgm:prSet presAssocID="{2D55D93B-5208-4809-937A-7A539CD4FF55}" presName="Name28" presStyleLbl="parChTrans1D2" presStyleIdx="1" presStyleCnt="2"/>
      <dgm:spPr/>
    </dgm:pt>
    <dgm:pt modelId="{0E767894-31F9-4E8B-A64D-A051274D80CF}" type="pres">
      <dgm:prSet presAssocID="{05F5D03A-99CB-48E1-8311-D079B8B73E2C}" presName="hierRoot2" presStyleCnt="0">
        <dgm:presLayoutVars>
          <dgm:hierBranch val="init"/>
        </dgm:presLayoutVars>
      </dgm:prSet>
      <dgm:spPr/>
    </dgm:pt>
    <dgm:pt modelId="{037476A5-0C85-4EA2-A630-CB25832AF695}" type="pres">
      <dgm:prSet presAssocID="{05F5D03A-99CB-48E1-8311-D079B8B73E2C}" presName="rootComposite2" presStyleCnt="0"/>
      <dgm:spPr/>
    </dgm:pt>
    <dgm:pt modelId="{72E929CF-0887-402E-93DA-275A03A74D6A}" type="pres">
      <dgm:prSet presAssocID="{05F5D03A-99CB-48E1-8311-D079B8B73E2C}" presName="rootText2" presStyleLbl="alignAcc1" presStyleIdx="0" presStyleCnt="0" custScaleX="126123">
        <dgm:presLayoutVars>
          <dgm:chPref val="3"/>
        </dgm:presLayoutVars>
      </dgm:prSet>
      <dgm:spPr/>
    </dgm:pt>
    <dgm:pt modelId="{8535D985-D23E-4D5C-985A-918D162627F2}" type="pres">
      <dgm:prSet presAssocID="{05F5D03A-99CB-48E1-8311-D079B8B73E2C}" presName="topArc2" presStyleLbl="parChTrans1D1" presStyleIdx="4" presStyleCnt="6"/>
      <dgm:spPr/>
    </dgm:pt>
    <dgm:pt modelId="{ECB21644-D61F-46A3-8D91-7F00977D48CE}" type="pres">
      <dgm:prSet presAssocID="{05F5D03A-99CB-48E1-8311-D079B8B73E2C}" presName="bottomArc2" presStyleLbl="parChTrans1D1" presStyleIdx="5" presStyleCnt="6"/>
      <dgm:spPr/>
    </dgm:pt>
    <dgm:pt modelId="{C73F3712-2137-4AFD-A252-CC5344E2F59C}" type="pres">
      <dgm:prSet presAssocID="{05F5D03A-99CB-48E1-8311-D079B8B73E2C}" presName="topConnNode2" presStyleLbl="node2" presStyleIdx="0" presStyleCnt="0"/>
      <dgm:spPr/>
    </dgm:pt>
    <dgm:pt modelId="{B8495D28-DE50-4FB7-A8B6-2A25C72B5EA1}" type="pres">
      <dgm:prSet presAssocID="{05F5D03A-99CB-48E1-8311-D079B8B73E2C}" presName="hierChild4" presStyleCnt="0"/>
      <dgm:spPr/>
    </dgm:pt>
    <dgm:pt modelId="{F1BA4AA2-E520-420B-B278-C355E96ED760}" type="pres">
      <dgm:prSet presAssocID="{05F5D03A-99CB-48E1-8311-D079B8B73E2C}" presName="hierChild5" presStyleCnt="0"/>
      <dgm:spPr/>
    </dgm:pt>
    <dgm:pt modelId="{3A59C81D-390D-4875-AD41-6399C5ECC79E}" type="pres">
      <dgm:prSet presAssocID="{AA4061C1-A38C-4606-BEA6-9617CE2B61FC}" presName="hierChild3" presStyleCnt="0"/>
      <dgm:spPr/>
    </dgm:pt>
  </dgm:ptLst>
  <dgm:cxnLst>
    <dgm:cxn modelId="{D8FB4D10-4D67-475C-8C82-97C1F28D0AC9}" type="presOf" srcId="{05F5D03A-99CB-48E1-8311-D079B8B73E2C}" destId="{C73F3712-2137-4AFD-A252-CC5344E2F59C}" srcOrd="1" destOrd="0" presId="urn:microsoft.com/office/officeart/2008/layout/HalfCircleOrganizationChart"/>
    <dgm:cxn modelId="{71765621-76D2-4EF6-A795-2F5AF35A3142}" type="presOf" srcId="{DCF408E9-6000-48FC-A43B-93134A2E7323}" destId="{0E96CE05-855B-443B-A783-85FFF60AE9BD}" srcOrd="1" destOrd="0" presId="urn:microsoft.com/office/officeart/2008/layout/HalfCircleOrganizationChart"/>
    <dgm:cxn modelId="{1094073A-573C-4948-B516-7395E01E53E5}" type="presOf" srcId="{2D55D93B-5208-4809-937A-7A539CD4FF55}" destId="{D1F513EC-5B9C-46A5-B432-21D95D980284}" srcOrd="0" destOrd="0" presId="urn:microsoft.com/office/officeart/2008/layout/HalfCircleOrganizationChart"/>
    <dgm:cxn modelId="{7ABB253F-B5BE-4683-89FF-333720B4B22A}" srcId="{AA4061C1-A38C-4606-BEA6-9617CE2B61FC}" destId="{05F5D03A-99CB-48E1-8311-D079B8B73E2C}" srcOrd="1" destOrd="0" parTransId="{2D55D93B-5208-4809-937A-7A539CD4FF55}" sibTransId="{82698C08-A99A-4C88-9584-0C007E3DACE4}"/>
    <dgm:cxn modelId="{5E7BAB4C-49B2-48B5-915C-0E3A71DCE4D2}" type="presOf" srcId="{05F5D03A-99CB-48E1-8311-D079B8B73E2C}" destId="{72E929CF-0887-402E-93DA-275A03A74D6A}" srcOrd="0" destOrd="0" presId="urn:microsoft.com/office/officeart/2008/layout/HalfCircleOrganizationChart"/>
    <dgm:cxn modelId="{85B4FA80-39DC-40BE-BD16-6F35CB873BB3}" srcId="{AA4061C1-A38C-4606-BEA6-9617CE2B61FC}" destId="{DCF408E9-6000-48FC-A43B-93134A2E7323}" srcOrd="0" destOrd="0" parTransId="{D176CB1C-CA73-42AF-AA4A-203AA7CE01C9}" sibTransId="{01D588DD-548E-48A5-A15F-51F5CA46DBD1}"/>
    <dgm:cxn modelId="{11A0C391-0C50-4B97-9B4F-2F8196019105}" type="presOf" srcId="{F3DAB96F-095B-4201-8F31-165C40BA806C}" destId="{1C4E6AF5-61C9-4F63-8B6C-8E1F38D74E72}" srcOrd="0" destOrd="0" presId="urn:microsoft.com/office/officeart/2008/layout/HalfCircleOrganizationChart"/>
    <dgm:cxn modelId="{C157FC9E-AAD0-40DB-B566-9899A98B65A0}" type="presOf" srcId="{AA4061C1-A38C-4606-BEA6-9617CE2B61FC}" destId="{BE4A7E9D-344E-429B-A6C7-F4CB5FE6001D}" srcOrd="1" destOrd="0" presId="urn:microsoft.com/office/officeart/2008/layout/HalfCircleOrganizationChart"/>
    <dgm:cxn modelId="{80E194AB-5B68-4054-B06C-36A0AC877BB1}" type="presOf" srcId="{D176CB1C-CA73-42AF-AA4A-203AA7CE01C9}" destId="{CE2E999E-04BF-4B97-ADC5-4E5BE5ECA780}" srcOrd="0" destOrd="0" presId="urn:microsoft.com/office/officeart/2008/layout/HalfCircleOrganizationChart"/>
    <dgm:cxn modelId="{6271DDC6-02B8-4F6E-B106-AEFDCCE134F1}" type="presOf" srcId="{DCF408E9-6000-48FC-A43B-93134A2E7323}" destId="{D9B0D389-2E33-4DCD-911F-89049A64638F}" srcOrd="0" destOrd="0" presId="urn:microsoft.com/office/officeart/2008/layout/HalfCircleOrganizationChart"/>
    <dgm:cxn modelId="{785239C8-8ECB-4150-8CE0-A9C2050042FB}" srcId="{F3DAB96F-095B-4201-8F31-165C40BA806C}" destId="{AA4061C1-A38C-4606-BEA6-9617CE2B61FC}" srcOrd="0" destOrd="0" parTransId="{C4EA8879-4CC9-4F81-A355-DFE9BE38DC26}" sibTransId="{27680943-0B15-4A7A-8789-B87DF53DB9DA}"/>
    <dgm:cxn modelId="{103E4CE6-31D5-4892-B716-23EB706821F2}" type="presOf" srcId="{AA4061C1-A38C-4606-BEA6-9617CE2B61FC}" destId="{55F46354-9B71-4007-90DA-836664AF811D}" srcOrd="0" destOrd="0" presId="urn:microsoft.com/office/officeart/2008/layout/HalfCircleOrganizationChart"/>
    <dgm:cxn modelId="{032270E2-BD58-4A56-A90F-2F489CC1AEEE}" type="presParOf" srcId="{1C4E6AF5-61C9-4F63-8B6C-8E1F38D74E72}" destId="{943A05CB-B325-4701-904D-258C2E635F79}" srcOrd="0" destOrd="0" presId="urn:microsoft.com/office/officeart/2008/layout/HalfCircleOrganizationChart"/>
    <dgm:cxn modelId="{CF54D8DD-D03B-46B7-9C98-8B196CAD91E0}" type="presParOf" srcId="{943A05CB-B325-4701-904D-258C2E635F79}" destId="{3C4267AA-2466-4293-9CB3-92915A2681DD}" srcOrd="0" destOrd="0" presId="urn:microsoft.com/office/officeart/2008/layout/HalfCircleOrganizationChart"/>
    <dgm:cxn modelId="{928AC86C-268A-4084-8D0D-86495AF9B13A}" type="presParOf" srcId="{3C4267AA-2466-4293-9CB3-92915A2681DD}" destId="{55F46354-9B71-4007-90DA-836664AF811D}" srcOrd="0" destOrd="0" presId="urn:microsoft.com/office/officeart/2008/layout/HalfCircleOrganizationChart"/>
    <dgm:cxn modelId="{03241D1C-6443-458D-A768-29C9F1919C4E}" type="presParOf" srcId="{3C4267AA-2466-4293-9CB3-92915A2681DD}" destId="{9FC49D60-A0F0-4654-AB8C-FD844350AA16}" srcOrd="1" destOrd="0" presId="urn:microsoft.com/office/officeart/2008/layout/HalfCircleOrganizationChart"/>
    <dgm:cxn modelId="{7CB5BADB-EE6C-44C8-B84E-2B0386490642}" type="presParOf" srcId="{3C4267AA-2466-4293-9CB3-92915A2681DD}" destId="{8D60C57D-A4FD-4481-9DC3-AB6D9F4B4013}" srcOrd="2" destOrd="0" presId="urn:microsoft.com/office/officeart/2008/layout/HalfCircleOrganizationChart"/>
    <dgm:cxn modelId="{7C3708EC-1755-452C-AD6A-65BB60B58DED}" type="presParOf" srcId="{3C4267AA-2466-4293-9CB3-92915A2681DD}" destId="{BE4A7E9D-344E-429B-A6C7-F4CB5FE6001D}" srcOrd="3" destOrd="0" presId="urn:microsoft.com/office/officeart/2008/layout/HalfCircleOrganizationChart"/>
    <dgm:cxn modelId="{280E36B2-08B6-4364-AA49-CB2E608C3B2A}" type="presParOf" srcId="{943A05CB-B325-4701-904D-258C2E635F79}" destId="{EE1D8D6A-08A4-4420-AFB1-FE3BEB45B141}" srcOrd="1" destOrd="0" presId="urn:microsoft.com/office/officeart/2008/layout/HalfCircleOrganizationChart"/>
    <dgm:cxn modelId="{72DD24E4-9775-4B71-A228-B6885D66E26C}" type="presParOf" srcId="{EE1D8D6A-08A4-4420-AFB1-FE3BEB45B141}" destId="{CE2E999E-04BF-4B97-ADC5-4E5BE5ECA780}" srcOrd="0" destOrd="0" presId="urn:microsoft.com/office/officeart/2008/layout/HalfCircleOrganizationChart"/>
    <dgm:cxn modelId="{23EEB61E-F582-4442-AB78-DE6E22D9DD06}" type="presParOf" srcId="{EE1D8D6A-08A4-4420-AFB1-FE3BEB45B141}" destId="{088E53AC-CD78-4FD2-86D3-02897D5C62DE}" srcOrd="1" destOrd="0" presId="urn:microsoft.com/office/officeart/2008/layout/HalfCircleOrganizationChart"/>
    <dgm:cxn modelId="{C02EEA1B-B3AC-4914-A1DA-660916BDCD42}" type="presParOf" srcId="{088E53AC-CD78-4FD2-86D3-02897D5C62DE}" destId="{A03F3319-BD81-4E6B-B12C-9411C0522C71}" srcOrd="0" destOrd="0" presId="urn:microsoft.com/office/officeart/2008/layout/HalfCircleOrganizationChart"/>
    <dgm:cxn modelId="{6FCA7CE8-3D00-477C-A037-EF6FAEFF73AA}" type="presParOf" srcId="{A03F3319-BD81-4E6B-B12C-9411C0522C71}" destId="{D9B0D389-2E33-4DCD-911F-89049A64638F}" srcOrd="0" destOrd="0" presId="urn:microsoft.com/office/officeart/2008/layout/HalfCircleOrganizationChart"/>
    <dgm:cxn modelId="{1E650131-599B-4BFA-A78F-8D471A24547F}" type="presParOf" srcId="{A03F3319-BD81-4E6B-B12C-9411C0522C71}" destId="{1245DF92-16CB-4966-8CF3-FAF3B6FA4346}" srcOrd="1" destOrd="0" presId="urn:microsoft.com/office/officeart/2008/layout/HalfCircleOrganizationChart"/>
    <dgm:cxn modelId="{D6664397-9AAD-4857-BED6-160EB567407E}" type="presParOf" srcId="{A03F3319-BD81-4E6B-B12C-9411C0522C71}" destId="{2959C74D-1358-441D-B37D-FB5ADEA4AEF1}" srcOrd="2" destOrd="0" presId="urn:microsoft.com/office/officeart/2008/layout/HalfCircleOrganizationChart"/>
    <dgm:cxn modelId="{CB2D781A-6A4C-4EE0-B984-9EDAA05BF9DD}" type="presParOf" srcId="{A03F3319-BD81-4E6B-B12C-9411C0522C71}" destId="{0E96CE05-855B-443B-A783-85FFF60AE9BD}" srcOrd="3" destOrd="0" presId="urn:microsoft.com/office/officeart/2008/layout/HalfCircleOrganizationChart"/>
    <dgm:cxn modelId="{4DB5E528-8725-48BD-9F75-CBA1B9C1E279}" type="presParOf" srcId="{088E53AC-CD78-4FD2-86D3-02897D5C62DE}" destId="{CAA48510-E797-4EE2-8186-87D5CFEDC0D0}" srcOrd="1" destOrd="0" presId="urn:microsoft.com/office/officeart/2008/layout/HalfCircleOrganizationChart"/>
    <dgm:cxn modelId="{C64EBB4A-5957-419B-8DB1-6F53EC0C9B04}" type="presParOf" srcId="{088E53AC-CD78-4FD2-86D3-02897D5C62DE}" destId="{8BC00000-D300-4A65-8FEE-9D3CB01286C0}" srcOrd="2" destOrd="0" presId="urn:microsoft.com/office/officeart/2008/layout/HalfCircleOrganizationChart"/>
    <dgm:cxn modelId="{51E84964-4D8E-4936-A4EB-842A32BCDDFB}" type="presParOf" srcId="{EE1D8D6A-08A4-4420-AFB1-FE3BEB45B141}" destId="{D1F513EC-5B9C-46A5-B432-21D95D980284}" srcOrd="2" destOrd="0" presId="urn:microsoft.com/office/officeart/2008/layout/HalfCircleOrganizationChart"/>
    <dgm:cxn modelId="{BF68083B-E428-4508-BA6C-817F1FEEDFF5}" type="presParOf" srcId="{EE1D8D6A-08A4-4420-AFB1-FE3BEB45B141}" destId="{0E767894-31F9-4E8B-A64D-A051274D80CF}" srcOrd="3" destOrd="0" presId="urn:microsoft.com/office/officeart/2008/layout/HalfCircleOrganizationChart"/>
    <dgm:cxn modelId="{630152A3-3F92-4348-8C08-BC37DDCF1641}" type="presParOf" srcId="{0E767894-31F9-4E8B-A64D-A051274D80CF}" destId="{037476A5-0C85-4EA2-A630-CB25832AF695}" srcOrd="0" destOrd="0" presId="urn:microsoft.com/office/officeart/2008/layout/HalfCircleOrganizationChart"/>
    <dgm:cxn modelId="{B40C08B0-06A5-467B-B2AB-38B8179D12AE}" type="presParOf" srcId="{037476A5-0C85-4EA2-A630-CB25832AF695}" destId="{72E929CF-0887-402E-93DA-275A03A74D6A}" srcOrd="0" destOrd="0" presId="urn:microsoft.com/office/officeart/2008/layout/HalfCircleOrganizationChart"/>
    <dgm:cxn modelId="{A0A21C48-EE77-4769-AD93-BAFA32D085B9}" type="presParOf" srcId="{037476A5-0C85-4EA2-A630-CB25832AF695}" destId="{8535D985-D23E-4D5C-985A-918D162627F2}" srcOrd="1" destOrd="0" presId="urn:microsoft.com/office/officeart/2008/layout/HalfCircleOrganizationChart"/>
    <dgm:cxn modelId="{D4548C47-B293-4766-967A-FBFCB29D72F0}" type="presParOf" srcId="{037476A5-0C85-4EA2-A630-CB25832AF695}" destId="{ECB21644-D61F-46A3-8D91-7F00977D48CE}" srcOrd="2" destOrd="0" presId="urn:microsoft.com/office/officeart/2008/layout/HalfCircleOrganizationChart"/>
    <dgm:cxn modelId="{AC6B98C2-AC84-44AA-9A5C-777A45B1066E}" type="presParOf" srcId="{037476A5-0C85-4EA2-A630-CB25832AF695}" destId="{C73F3712-2137-4AFD-A252-CC5344E2F59C}" srcOrd="3" destOrd="0" presId="urn:microsoft.com/office/officeart/2008/layout/HalfCircleOrganizationChart"/>
    <dgm:cxn modelId="{EB39CC68-A41A-45A2-8A81-12DEDC919371}" type="presParOf" srcId="{0E767894-31F9-4E8B-A64D-A051274D80CF}" destId="{B8495D28-DE50-4FB7-A8B6-2A25C72B5EA1}" srcOrd="1" destOrd="0" presId="urn:microsoft.com/office/officeart/2008/layout/HalfCircleOrganizationChart"/>
    <dgm:cxn modelId="{F47D6E0F-B1E5-402E-B431-27D16C15E8A8}" type="presParOf" srcId="{0E767894-31F9-4E8B-A64D-A051274D80CF}" destId="{F1BA4AA2-E520-420B-B278-C355E96ED760}" srcOrd="2" destOrd="0" presId="urn:microsoft.com/office/officeart/2008/layout/HalfCircleOrganizationChart"/>
    <dgm:cxn modelId="{AE78967A-CF42-47C2-9FDA-C26678B1A0D2}" type="presParOf" srcId="{943A05CB-B325-4701-904D-258C2E635F79}" destId="{3A59C81D-390D-4875-AD41-6399C5ECC79E}"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652CA6-E972-4F0A-BD04-9A58105D7532}"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it-IT"/>
        </a:p>
      </dgm:t>
    </dgm:pt>
    <dgm:pt modelId="{9B95357E-39CE-4516-B9C5-D5862BAF2093}">
      <dgm:prSet phldrT="[Testo]" custT="1"/>
      <dgm:spPr/>
      <dgm:t>
        <a:bodyPr/>
        <a:lstStyle/>
        <a:p>
          <a:r>
            <a:rPr lang="it-IT" sz="2800" b="1" dirty="0">
              <a:solidFill>
                <a:srgbClr val="FF0000"/>
              </a:solidFill>
              <a:effectLst>
                <a:outerShdw blurRad="38100" dist="38100" dir="2700000" algn="tl">
                  <a:srgbClr val="000000">
                    <a:alpha val="43137"/>
                  </a:srgbClr>
                </a:outerShdw>
              </a:effectLst>
              <a:latin typeface="Bahnschrift SemiBold" panose="020B0502040204020203" pitchFamily="34" charset="0"/>
            </a:rPr>
            <a:t>COMPOSTO DA</a:t>
          </a:r>
        </a:p>
      </dgm:t>
    </dgm:pt>
    <dgm:pt modelId="{7ED0F196-75C0-4156-ADB4-DCD7CC3492F0}" type="parTrans" cxnId="{504CD768-8DD2-4230-9D91-373B10D8691C}">
      <dgm:prSet/>
      <dgm:spPr/>
      <dgm:t>
        <a:bodyPr/>
        <a:lstStyle/>
        <a:p>
          <a:endParaRPr lang="it-IT"/>
        </a:p>
      </dgm:t>
    </dgm:pt>
    <dgm:pt modelId="{62432CC7-3A0E-4B2A-AE64-3AF6751794D0}" type="sibTrans" cxnId="{504CD768-8DD2-4230-9D91-373B10D8691C}">
      <dgm:prSet/>
      <dgm:spPr/>
      <dgm:t>
        <a:bodyPr/>
        <a:lstStyle/>
        <a:p>
          <a:endParaRPr lang="it-IT"/>
        </a:p>
      </dgm:t>
    </dgm:pt>
    <dgm:pt modelId="{1318478E-F715-42F6-BEF6-DB3E85167603}">
      <dgm:prSet phldrT="[Testo]"/>
      <dgm:spPr/>
      <dgm:t>
        <a:bodyPr/>
        <a:lstStyle/>
        <a:p>
          <a:r>
            <a:rPr lang="it-IT" b="1" dirty="0">
              <a:solidFill>
                <a:srgbClr val="0070C0"/>
              </a:solidFill>
              <a:effectLst>
                <a:outerShdw blurRad="38100" dist="38100" dir="2700000" algn="tl">
                  <a:srgbClr val="000000">
                    <a:alpha val="43137"/>
                  </a:srgbClr>
                </a:outerShdw>
              </a:effectLst>
              <a:latin typeface="Bahnschrift SemiBold" panose="020B0502040204020203" pitchFamily="34" charset="0"/>
            </a:rPr>
            <a:t>Istituzioni</a:t>
          </a:r>
        </a:p>
      </dgm:t>
    </dgm:pt>
    <dgm:pt modelId="{ED727E88-A976-4661-A368-15D7DFF27DA2}" type="parTrans" cxnId="{F456D238-0812-4513-B526-E326DF54D4DD}">
      <dgm:prSet/>
      <dgm:spPr/>
      <dgm:t>
        <a:bodyPr/>
        <a:lstStyle/>
        <a:p>
          <a:endParaRPr lang="it-IT"/>
        </a:p>
      </dgm:t>
    </dgm:pt>
    <dgm:pt modelId="{1DD46A0A-4FAB-40FE-9139-ED4D7BC17E21}" type="sibTrans" cxnId="{F456D238-0812-4513-B526-E326DF54D4DD}">
      <dgm:prSet/>
      <dgm:spPr/>
      <dgm:t>
        <a:bodyPr/>
        <a:lstStyle/>
        <a:p>
          <a:endParaRPr lang="it-IT"/>
        </a:p>
      </dgm:t>
    </dgm:pt>
    <dgm:pt modelId="{DD497702-8FA3-427E-BEF7-0565B849E243}">
      <dgm:prSet phldrT="[Testo]"/>
      <dgm:spPr/>
      <dgm:t>
        <a:bodyPr/>
        <a:lstStyle/>
        <a:p>
          <a:r>
            <a:rPr lang="it-IT" b="1" dirty="0">
              <a:solidFill>
                <a:srgbClr val="0070C0"/>
              </a:solidFill>
              <a:effectLst>
                <a:outerShdw blurRad="38100" dist="38100" dir="2700000" algn="tl">
                  <a:srgbClr val="000000">
                    <a:alpha val="43137"/>
                  </a:srgbClr>
                </a:outerShdw>
              </a:effectLst>
              <a:latin typeface="Bahnschrift SemiBold" panose="020B0502040204020203" pitchFamily="34" charset="0"/>
            </a:rPr>
            <a:t>Organizzazioni datoriali</a:t>
          </a:r>
        </a:p>
      </dgm:t>
    </dgm:pt>
    <dgm:pt modelId="{CEF9BE2A-E8A1-4178-B602-1874BC2E0C2E}" type="parTrans" cxnId="{04AE9999-AC7F-4A05-823C-0FC9C48E7AE1}">
      <dgm:prSet/>
      <dgm:spPr/>
      <dgm:t>
        <a:bodyPr/>
        <a:lstStyle/>
        <a:p>
          <a:endParaRPr lang="it-IT"/>
        </a:p>
      </dgm:t>
    </dgm:pt>
    <dgm:pt modelId="{A7E15AB6-118C-477C-9892-97CD9F3F85E4}" type="sibTrans" cxnId="{04AE9999-AC7F-4A05-823C-0FC9C48E7AE1}">
      <dgm:prSet/>
      <dgm:spPr/>
      <dgm:t>
        <a:bodyPr/>
        <a:lstStyle/>
        <a:p>
          <a:endParaRPr lang="it-IT"/>
        </a:p>
      </dgm:t>
    </dgm:pt>
    <dgm:pt modelId="{9C688B51-C1EF-4A3C-A890-F6FA05C516D1}">
      <dgm:prSet phldrT="[Testo]" custT="1"/>
      <dgm:spPr/>
      <dgm:t>
        <a:bodyPr/>
        <a:lstStyle/>
        <a:p>
          <a:r>
            <a:rPr lang="it-IT" sz="2400" b="1" dirty="0">
              <a:solidFill>
                <a:srgbClr val="0070C0"/>
              </a:solidFill>
              <a:effectLst>
                <a:outerShdw blurRad="38100" dist="38100" dir="2700000" algn="tl">
                  <a:srgbClr val="000000">
                    <a:alpha val="43137"/>
                  </a:srgbClr>
                </a:outerShdw>
              </a:effectLst>
              <a:latin typeface="Bahnschrift SemiBold" panose="020B0502040204020203" pitchFamily="34" charset="0"/>
            </a:rPr>
            <a:t>Organizzazioni sindacali</a:t>
          </a:r>
        </a:p>
      </dgm:t>
    </dgm:pt>
    <dgm:pt modelId="{1A2B28DD-232F-4B25-9DFD-D2A60D634065}" type="parTrans" cxnId="{28DE49DE-3262-489F-8D3F-0B59CFE52C92}">
      <dgm:prSet/>
      <dgm:spPr/>
      <dgm:t>
        <a:bodyPr/>
        <a:lstStyle/>
        <a:p>
          <a:endParaRPr lang="it-IT"/>
        </a:p>
      </dgm:t>
    </dgm:pt>
    <dgm:pt modelId="{2DAA412F-D89C-438C-B2A3-139D553C8E1E}" type="sibTrans" cxnId="{28DE49DE-3262-489F-8D3F-0B59CFE52C92}">
      <dgm:prSet/>
      <dgm:spPr/>
      <dgm:t>
        <a:bodyPr/>
        <a:lstStyle/>
        <a:p>
          <a:endParaRPr lang="it-IT"/>
        </a:p>
      </dgm:t>
    </dgm:pt>
    <dgm:pt modelId="{1CCF7E69-9855-48E2-9721-75E5D57009D9}" type="pres">
      <dgm:prSet presAssocID="{AE652CA6-E972-4F0A-BD04-9A58105D7532}" presName="Name0" presStyleCnt="0">
        <dgm:presLayoutVars>
          <dgm:orgChart val="1"/>
          <dgm:chPref val="1"/>
          <dgm:dir/>
          <dgm:animOne val="branch"/>
          <dgm:animLvl val="lvl"/>
          <dgm:resizeHandles/>
        </dgm:presLayoutVars>
      </dgm:prSet>
      <dgm:spPr/>
    </dgm:pt>
    <dgm:pt modelId="{C29CA389-B4EB-4C3B-960C-3D987510C956}" type="pres">
      <dgm:prSet presAssocID="{9B95357E-39CE-4516-B9C5-D5862BAF2093}" presName="hierRoot1" presStyleCnt="0">
        <dgm:presLayoutVars>
          <dgm:hierBranch val="init"/>
        </dgm:presLayoutVars>
      </dgm:prSet>
      <dgm:spPr/>
    </dgm:pt>
    <dgm:pt modelId="{71EEEC68-158C-465F-945B-42A49903F3DB}" type="pres">
      <dgm:prSet presAssocID="{9B95357E-39CE-4516-B9C5-D5862BAF2093}" presName="rootComposite1" presStyleCnt="0"/>
      <dgm:spPr/>
    </dgm:pt>
    <dgm:pt modelId="{6550672C-AE20-4EC8-8B2E-3D91670F068B}" type="pres">
      <dgm:prSet presAssocID="{9B95357E-39CE-4516-B9C5-D5862BAF2093}" presName="rootText1" presStyleLbl="alignAcc1" presStyleIdx="0" presStyleCnt="0" custScaleX="113487">
        <dgm:presLayoutVars>
          <dgm:chPref val="3"/>
        </dgm:presLayoutVars>
      </dgm:prSet>
      <dgm:spPr/>
    </dgm:pt>
    <dgm:pt modelId="{CD0695A0-523C-4366-9905-ED982EA48A8E}" type="pres">
      <dgm:prSet presAssocID="{9B95357E-39CE-4516-B9C5-D5862BAF2093}" presName="topArc1" presStyleLbl="parChTrans1D1" presStyleIdx="0" presStyleCnt="8"/>
      <dgm:spPr/>
    </dgm:pt>
    <dgm:pt modelId="{6C434638-1BA6-4C0D-BB54-A4588F47D927}" type="pres">
      <dgm:prSet presAssocID="{9B95357E-39CE-4516-B9C5-D5862BAF2093}" presName="bottomArc1" presStyleLbl="parChTrans1D1" presStyleIdx="1" presStyleCnt="8"/>
      <dgm:spPr/>
    </dgm:pt>
    <dgm:pt modelId="{386F22D1-4340-4FB1-81F8-A96EA13D4EB2}" type="pres">
      <dgm:prSet presAssocID="{9B95357E-39CE-4516-B9C5-D5862BAF2093}" presName="topConnNode1" presStyleLbl="node1" presStyleIdx="0" presStyleCnt="0"/>
      <dgm:spPr/>
    </dgm:pt>
    <dgm:pt modelId="{EBAC4B79-A89F-4C9C-BA78-C6921C1CBE32}" type="pres">
      <dgm:prSet presAssocID="{9B95357E-39CE-4516-B9C5-D5862BAF2093}" presName="hierChild2" presStyleCnt="0"/>
      <dgm:spPr/>
    </dgm:pt>
    <dgm:pt modelId="{2183F46B-1180-4EBB-B3A5-E62252969A8F}" type="pres">
      <dgm:prSet presAssocID="{ED727E88-A976-4661-A368-15D7DFF27DA2}" presName="Name28" presStyleLbl="parChTrans1D2" presStyleIdx="0" presStyleCnt="3"/>
      <dgm:spPr/>
    </dgm:pt>
    <dgm:pt modelId="{28F02CFA-4054-431D-9215-24C802097DC5}" type="pres">
      <dgm:prSet presAssocID="{1318478E-F715-42F6-BEF6-DB3E85167603}" presName="hierRoot2" presStyleCnt="0">
        <dgm:presLayoutVars>
          <dgm:hierBranch val="init"/>
        </dgm:presLayoutVars>
      </dgm:prSet>
      <dgm:spPr/>
    </dgm:pt>
    <dgm:pt modelId="{8F49A871-9C40-4F8C-8462-6BAF7D74882B}" type="pres">
      <dgm:prSet presAssocID="{1318478E-F715-42F6-BEF6-DB3E85167603}" presName="rootComposite2" presStyleCnt="0"/>
      <dgm:spPr/>
    </dgm:pt>
    <dgm:pt modelId="{1D06125A-C12B-4529-9EF8-41B3CEA943FB}" type="pres">
      <dgm:prSet presAssocID="{1318478E-F715-42F6-BEF6-DB3E85167603}" presName="rootText2" presStyleLbl="alignAcc1" presStyleIdx="0" presStyleCnt="0">
        <dgm:presLayoutVars>
          <dgm:chPref val="3"/>
        </dgm:presLayoutVars>
      </dgm:prSet>
      <dgm:spPr/>
    </dgm:pt>
    <dgm:pt modelId="{0159D220-4BDD-469E-A268-16FBEC56308A}" type="pres">
      <dgm:prSet presAssocID="{1318478E-F715-42F6-BEF6-DB3E85167603}" presName="topArc2" presStyleLbl="parChTrans1D1" presStyleIdx="2" presStyleCnt="8"/>
      <dgm:spPr/>
    </dgm:pt>
    <dgm:pt modelId="{083BB950-B4E6-403D-8B30-6A0066119E81}" type="pres">
      <dgm:prSet presAssocID="{1318478E-F715-42F6-BEF6-DB3E85167603}" presName="bottomArc2" presStyleLbl="parChTrans1D1" presStyleIdx="3" presStyleCnt="8"/>
      <dgm:spPr/>
    </dgm:pt>
    <dgm:pt modelId="{29C2580A-BDBF-4A32-9211-2ECF5EB94A3A}" type="pres">
      <dgm:prSet presAssocID="{1318478E-F715-42F6-BEF6-DB3E85167603}" presName="topConnNode2" presStyleLbl="node2" presStyleIdx="0" presStyleCnt="0"/>
      <dgm:spPr/>
    </dgm:pt>
    <dgm:pt modelId="{AA8B2E85-3985-4569-BFF4-F162974E9956}" type="pres">
      <dgm:prSet presAssocID="{1318478E-F715-42F6-BEF6-DB3E85167603}" presName="hierChild4" presStyleCnt="0"/>
      <dgm:spPr/>
    </dgm:pt>
    <dgm:pt modelId="{5AA2243A-FA50-49EF-86A7-BB4BF4A50AF4}" type="pres">
      <dgm:prSet presAssocID="{1318478E-F715-42F6-BEF6-DB3E85167603}" presName="hierChild5" presStyleCnt="0"/>
      <dgm:spPr/>
    </dgm:pt>
    <dgm:pt modelId="{A8B3EB89-FBE4-4686-8207-BF7964508D2E}" type="pres">
      <dgm:prSet presAssocID="{CEF9BE2A-E8A1-4178-B602-1874BC2E0C2E}" presName="Name28" presStyleLbl="parChTrans1D2" presStyleIdx="1" presStyleCnt="3"/>
      <dgm:spPr/>
    </dgm:pt>
    <dgm:pt modelId="{7E5EBA29-FDEC-4606-AC70-55CBDD619D25}" type="pres">
      <dgm:prSet presAssocID="{DD497702-8FA3-427E-BEF7-0565B849E243}" presName="hierRoot2" presStyleCnt="0">
        <dgm:presLayoutVars>
          <dgm:hierBranch val="init"/>
        </dgm:presLayoutVars>
      </dgm:prSet>
      <dgm:spPr/>
    </dgm:pt>
    <dgm:pt modelId="{D26F9BA3-8011-4AD0-8D77-575D1DC63D9B}" type="pres">
      <dgm:prSet presAssocID="{DD497702-8FA3-427E-BEF7-0565B849E243}" presName="rootComposite2" presStyleCnt="0"/>
      <dgm:spPr/>
    </dgm:pt>
    <dgm:pt modelId="{A600155C-A5E1-4613-AA85-38031BF44E41}" type="pres">
      <dgm:prSet presAssocID="{DD497702-8FA3-427E-BEF7-0565B849E243}" presName="rootText2" presStyleLbl="alignAcc1" presStyleIdx="0" presStyleCnt="0">
        <dgm:presLayoutVars>
          <dgm:chPref val="3"/>
        </dgm:presLayoutVars>
      </dgm:prSet>
      <dgm:spPr/>
    </dgm:pt>
    <dgm:pt modelId="{FE067844-36F0-402A-8ED7-E6E01D9274FA}" type="pres">
      <dgm:prSet presAssocID="{DD497702-8FA3-427E-BEF7-0565B849E243}" presName="topArc2" presStyleLbl="parChTrans1D1" presStyleIdx="4" presStyleCnt="8"/>
      <dgm:spPr/>
    </dgm:pt>
    <dgm:pt modelId="{385AAEAF-8F95-449B-9846-5B128764E243}" type="pres">
      <dgm:prSet presAssocID="{DD497702-8FA3-427E-BEF7-0565B849E243}" presName="bottomArc2" presStyleLbl="parChTrans1D1" presStyleIdx="5" presStyleCnt="8"/>
      <dgm:spPr/>
    </dgm:pt>
    <dgm:pt modelId="{5E9E5B95-54D2-47A6-BBFC-1FD8BE525B90}" type="pres">
      <dgm:prSet presAssocID="{DD497702-8FA3-427E-BEF7-0565B849E243}" presName="topConnNode2" presStyleLbl="node2" presStyleIdx="0" presStyleCnt="0"/>
      <dgm:spPr/>
    </dgm:pt>
    <dgm:pt modelId="{A1FCEEB0-A744-4F9F-A8EF-6A42AB3A5F34}" type="pres">
      <dgm:prSet presAssocID="{DD497702-8FA3-427E-BEF7-0565B849E243}" presName="hierChild4" presStyleCnt="0"/>
      <dgm:spPr/>
    </dgm:pt>
    <dgm:pt modelId="{2AD63227-DD98-46F2-8F4E-B454ABC80772}" type="pres">
      <dgm:prSet presAssocID="{DD497702-8FA3-427E-BEF7-0565B849E243}" presName="hierChild5" presStyleCnt="0"/>
      <dgm:spPr/>
    </dgm:pt>
    <dgm:pt modelId="{CF793F63-ECDC-425F-A77C-6D4ED66FBD6D}" type="pres">
      <dgm:prSet presAssocID="{1A2B28DD-232F-4B25-9DFD-D2A60D634065}" presName="Name28" presStyleLbl="parChTrans1D2" presStyleIdx="2" presStyleCnt="3"/>
      <dgm:spPr/>
    </dgm:pt>
    <dgm:pt modelId="{05E448A5-2730-479D-89D0-6E0CDC651177}" type="pres">
      <dgm:prSet presAssocID="{9C688B51-C1EF-4A3C-A890-F6FA05C516D1}" presName="hierRoot2" presStyleCnt="0">
        <dgm:presLayoutVars>
          <dgm:hierBranch val="init"/>
        </dgm:presLayoutVars>
      </dgm:prSet>
      <dgm:spPr/>
    </dgm:pt>
    <dgm:pt modelId="{C29684A1-BC85-483B-B794-E8E0FBD64D39}" type="pres">
      <dgm:prSet presAssocID="{9C688B51-C1EF-4A3C-A890-F6FA05C516D1}" presName="rootComposite2" presStyleCnt="0"/>
      <dgm:spPr/>
    </dgm:pt>
    <dgm:pt modelId="{C28B73DB-314B-498A-AAF1-2B2E05876D6A}" type="pres">
      <dgm:prSet presAssocID="{9C688B51-C1EF-4A3C-A890-F6FA05C516D1}" presName="rootText2" presStyleLbl="alignAcc1" presStyleIdx="0" presStyleCnt="0">
        <dgm:presLayoutVars>
          <dgm:chPref val="3"/>
        </dgm:presLayoutVars>
      </dgm:prSet>
      <dgm:spPr/>
    </dgm:pt>
    <dgm:pt modelId="{B8409ECD-5709-45E1-BB3D-6B9CB0675A91}" type="pres">
      <dgm:prSet presAssocID="{9C688B51-C1EF-4A3C-A890-F6FA05C516D1}" presName="topArc2" presStyleLbl="parChTrans1D1" presStyleIdx="6" presStyleCnt="8"/>
      <dgm:spPr/>
    </dgm:pt>
    <dgm:pt modelId="{CA47E9FD-C0D3-47E9-BE10-068B7797662B}" type="pres">
      <dgm:prSet presAssocID="{9C688B51-C1EF-4A3C-A890-F6FA05C516D1}" presName="bottomArc2" presStyleLbl="parChTrans1D1" presStyleIdx="7" presStyleCnt="8"/>
      <dgm:spPr/>
    </dgm:pt>
    <dgm:pt modelId="{C74434E9-2E2D-4AE4-BCA1-314DF9DF83A7}" type="pres">
      <dgm:prSet presAssocID="{9C688B51-C1EF-4A3C-A890-F6FA05C516D1}" presName="topConnNode2" presStyleLbl="node2" presStyleIdx="0" presStyleCnt="0"/>
      <dgm:spPr/>
    </dgm:pt>
    <dgm:pt modelId="{1BC6A80A-2BB9-455D-9276-6FEC29E96C81}" type="pres">
      <dgm:prSet presAssocID="{9C688B51-C1EF-4A3C-A890-F6FA05C516D1}" presName="hierChild4" presStyleCnt="0"/>
      <dgm:spPr/>
    </dgm:pt>
    <dgm:pt modelId="{924359EA-A616-41DB-8F6A-5CCF2E7BE3AB}" type="pres">
      <dgm:prSet presAssocID="{9C688B51-C1EF-4A3C-A890-F6FA05C516D1}" presName="hierChild5" presStyleCnt="0"/>
      <dgm:spPr/>
    </dgm:pt>
    <dgm:pt modelId="{CF871BFD-FC2F-40F0-8BCC-E7DC88A79D13}" type="pres">
      <dgm:prSet presAssocID="{9B95357E-39CE-4516-B9C5-D5862BAF2093}" presName="hierChild3" presStyleCnt="0"/>
      <dgm:spPr/>
    </dgm:pt>
  </dgm:ptLst>
  <dgm:cxnLst>
    <dgm:cxn modelId="{4205B526-1B86-43F6-A0B3-4A9019131059}" type="presOf" srcId="{9C688B51-C1EF-4A3C-A890-F6FA05C516D1}" destId="{C28B73DB-314B-498A-AAF1-2B2E05876D6A}" srcOrd="0" destOrd="0" presId="urn:microsoft.com/office/officeart/2008/layout/HalfCircleOrganizationChart"/>
    <dgm:cxn modelId="{7582B935-71B2-4083-A2C7-7049ACA8C480}" type="presOf" srcId="{9B95357E-39CE-4516-B9C5-D5862BAF2093}" destId="{6550672C-AE20-4EC8-8B2E-3D91670F068B}" srcOrd="0" destOrd="0" presId="urn:microsoft.com/office/officeart/2008/layout/HalfCircleOrganizationChart"/>
    <dgm:cxn modelId="{F456D238-0812-4513-B526-E326DF54D4DD}" srcId="{9B95357E-39CE-4516-B9C5-D5862BAF2093}" destId="{1318478E-F715-42F6-BEF6-DB3E85167603}" srcOrd="0" destOrd="0" parTransId="{ED727E88-A976-4661-A368-15D7DFF27DA2}" sibTransId="{1DD46A0A-4FAB-40FE-9139-ED4D7BC17E21}"/>
    <dgm:cxn modelId="{504CD768-8DD2-4230-9D91-373B10D8691C}" srcId="{AE652CA6-E972-4F0A-BD04-9A58105D7532}" destId="{9B95357E-39CE-4516-B9C5-D5862BAF2093}" srcOrd="0" destOrd="0" parTransId="{7ED0F196-75C0-4156-ADB4-DCD7CC3492F0}" sibTransId="{62432CC7-3A0E-4B2A-AE64-3AF6751794D0}"/>
    <dgm:cxn modelId="{43B57075-3327-42C2-9F57-20A5E025F73C}" type="presOf" srcId="{CEF9BE2A-E8A1-4178-B602-1874BC2E0C2E}" destId="{A8B3EB89-FBE4-4686-8207-BF7964508D2E}" srcOrd="0" destOrd="0" presId="urn:microsoft.com/office/officeart/2008/layout/HalfCircleOrganizationChart"/>
    <dgm:cxn modelId="{245BD078-AF77-407E-82F2-9005EB66FD8B}" type="presOf" srcId="{1318478E-F715-42F6-BEF6-DB3E85167603}" destId="{29C2580A-BDBF-4A32-9211-2ECF5EB94A3A}" srcOrd="1" destOrd="0" presId="urn:microsoft.com/office/officeart/2008/layout/HalfCircleOrganizationChart"/>
    <dgm:cxn modelId="{2F3F3982-FA92-4279-AF91-7E3B81920706}" type="presOf" srcId="{DD497702-8FA3-427E-BEF7-0565B849E243}" destId="{5E9E5B95-54D2-47A6-BBFC-1FD8BE525B90}" srcOrd="1" destOrd="0" presId="urn:microsoft.com/office/officeart/2008/layout/HalfCircleOrganizationChart"/>
    <dgm:cxn modelId="{89AC9082-60B4-4FCB-85D3-CD4458A81CF2}" type="presOf" srcId="{9C688B51-C1EF-4A3C-A890-F6FA05C516D1}" destId="{C74434E9-2E2D-4AE4-BCA1-314DF9DF83A7}" srcOrd="1" destOrd="0" presId="urn:microsoft.com/office/officeart/2008/layout/HalfCircleOrganizationChart"/>
    <dgm:cxn modelId="{04AE9999-AC7F-4A05-823C-0FC9C48E7AE1}" srcId="{9B95357E-39CE-4516-B9C5-D5862BAF2093}" destId="{DD497702-8FA3-427E-BEF7-0565B849E243}" srcOrd="1" destOrd="0" parTransId="{CEF9BE2A-E8A1-4178-B602-1874BC2E0C2E}" sibTransId="{A7E15AB6-118C-477C-9892-97CD9F3F85E4}"/>
    <dgm:cxn modelId="{BF5824AF-972D-4092-94A4-7C6735362DA0}" type="presOf" srcId="{9B95357E-39CE-4516-B9C5-D5862BAF2093}" destId="{386F22D1-4340-4FB1-81F8-A96EA13D4EB2}" srcOrd="1" destOrd="0" presId="urn:microsoft.com/office/officeart/2008/layout/HalfCircleOrganizationChart"/>
    <dgm:cxn modelId="{D0711BBE-9CA2-4BA2-BE14-1EE4BE67FEE0}" type="presOf" srcId="{1318478E-F715-42F6-BEF6-DB3E85167603}" destId="{1D06125A-C12B-4529-9EF8-41B3CEA943FB}" srcOrd="0" destOrd="0" presId="urn:microsoft.com/office/officeart/2008/layout/HalfCircleOrganizationChart"/>
    <dgm:cxn modelId="{4110B9C2-29EF-4350-9328-1A8CF189EDFB}" type="presOf" srcId="{ED727E88-A976-4661-A368-15D7DFF27DA2}" destId="{2183F46B-1180-4EBB-B3A5-E62252969A8F}" srcOrd="0" destOrd="0" presId="urn:microsoft.com/office/officeart/2008/layout/HalfCircleOrganizationChart"/>
    <dgm:cxn modelId="{F1F2DCCA-0B0E-4AC6-B7D9-A61222314506}" type="presOf" srcId="{DD497702-8FA3-427E-BEF7-0565B849E243}" destId="{A600155C-A5E1-4613-AA85-38031BF44E41}" srcOrd="0" destOrd="0" presId="urn:microsoft.com/office/officeart/2008/layout/HalfCircleOrganizationChart"/>
    <dgm:cxn modelId="{28DE49DE-3262-489F-8D3F-0B59CFE52C92}" srcId="{9B95357E-39CE-4516-B9C5-D5862BAF2093}" destId="{9C688B51-C1EF-4A3C-A890-F6FA05C516D1}" srcOrd="2" destOrd="0" parTransId="{1A2B28DD-232F-4B25-9DFD-D2A60D634065}" sibTransId="{2DAA412F-D89C-438C-B2A3-139D553C8E1E}"/>
    <dgm:cxn modelId="{E22731E0-40A7-4237-99F9-D27DFE97134A}" type="presOf" srcId="{1A2B28DD-232F-4B25-9DFD-D2A60D634065}" destId="{CF793F63-ECDC-425F-A77C-6D4ED66FBD6D}" srcOrd="0" destOrd="0" presId="urn:microsoft.com/office/officeart/2008/layout/HalfCircleOrganizationChart"/>
    <dgm:cxn modelId="{E09187FF-4E5E-4E08-ACA8-6F412DA5A367}" type="presOf" srcId="{AE652CA6-E972-4F0A-BD04-9A58105D7532}" destId="{1CCF7E69-9855-48E2-9721-75E5D57009D9}" srcOrd="0" destOrd="0" presId="urn:microsoft.com/office/officeart/2008/layout/HalfCircleOrganizationChart"/>
    <dgm:cxn modelId="{FD506789-279C-4133-B2BB-374A41B9122A}" type="presParOf" srcId="{1CCF7E69-9855-48E2-9721-75E5D57009D9}" destId="{C29CA389-B4EB-4C3B-960C-3D987510C956}" srcOrd="0" destOrd="0" presId="urn:microsoft.com/office/officeart/2008/layout/HalfCircleOrganizationChart"/>
    <dgm:cxn modelId="{3B0B37B1-B97C-475D-931E-D477BB3A857C}" type="presParOf" srcId="{C29CA389-B4EB-4C3B-960C-3D987510C956}" destId="{71EEEC68-158C-465F-945B-42A49903F3DB}" srcOrd="0" destOrd="0" presId="urn:microsoft.com/office/officeart/2008/layout/HalfCircleOrganizationChart"/>
    <dgm:cxn modelId="{4DEA0E82-6B4E-4E56-A059-D6F6018EDAF1}" type="presParOf" srcId="{71EEEC68-158C-465F-945B-42A49903F3DB}" destId="{6550672C-AE20-4EC8-8B2E-3D91670F068B}" srcOrd="0" destOrd="0" presId="urn:microsoft.com/office/officeart/2008/layout/HalfCircleOrganizationChart"/>
    <dgm:cxn modelId="{92F15476-D16E-4170-9023-46C067E9B182}" type="presParOf" srcId="{71EEEC68-158C-465F-945B-42A49903F3DB}" destId="{CD0695A0-523C-4366-9905-ED982EA48A8E}" srcOrd="1" destOrd="0" presId="urn:microsoft.com/office/officeart/2008/layout/HalfCircleOrganizationChart"/>
    <dgm:cxn modelId="{22196E0A-4B37-4F27-9916-1752B3B2F846}" type="presParOf" srcId="{71EEEC68-158C-465F-945B-42A49903F3DB}" destId="{6C434638-1BA6-4C0D-BB54-A4588F47D927}" srcOrd="2" destOrd="0" presId="urn:microsoft.com/office/officeart/2008/layout/HalfCircleOrganizationChart"/>
    <dgm:cxn modelId="{71B51632-C294-418F-8ED2-AA90004BE6AD}" type="presParOf" srcId="{71EEEC68-158C-465F-945B-42A49903F3DB}" destId="{386F22D1-4340-4FB1-81F8-A96EA13D4EB2}" srcOrd="3" destOrd="0" presId="urn:microsoft.com/office/officeart/2008/layout/HalfCircleOrganizationChart"/>
    <dgm:cxn modelId="{C40DBD9F-E297-4C57-8EC6-15A1A0048FFD}" type="presParOf" srcId="{C29CA389-B4EB-4C3B-960C-3D987510C956}" destId="{EBAC4B79-A89F-4C9C-BA78-C6921C1CBE32}" srcOrd="1" destOrd="0" presId="urn:microsoft.com/office/officeart/2008/layout/HalfCircleOrganizationChart"/>
    <dgm:cxn modelId="{8B0B4417-DEEC-46EE-AFE3-4F098E9D68F3}" type="presParOf" srcId="{EBAC4B79-A89F-4C9C-BA78-C6921C1CBE32}" destId="{2183F46B-1180-4EBB-B3A5-E62252969A8F}" srcOrd="0" destOrd="0" presId="urn:microsoft.com/office/officeart/2008/layout/HalfCircleOrganizationChart"/>
    <dgm:cxn modelId="{CDFA4260-F80D-4FCF-8D76-80062AF35D1B}" type="presParOf" srcId="{EBAC4B79-A89F-4C9C-BA78-C6921C1CBE32}" destId="{28F02CFA-4054-431D-9215-24C802097DC5}" srcOrd="1" destOrd="0" presId="urn:microsoft.com/office/officeart/2008/layout/HalfCircleOrganizationChart"/>
    <dgm:cxn modelId="{C56DC0C6-BF32-4316-8E78-AE44852CE916}" type="presParOf" srcId="{28F02CFA-4054-431D-9215-24C802097DC5}" destId="{8F49A871-9C40-4F8C-8462-6BAF7D74882B}" srcOrd="0" destOrd="0" presId="urn:microsoft.com/office/officeart/2008/layout/HalfCircleOrganizationChart"/>
    <dgm:cxn modelId="{D94A52AD-CAF7-4DE7-904D-F03B7386878D}" type="presParOf" srcId="{8F49A871-9C40-4F8C-8462-6BAF7D74882B}" destId="{1D06125A-C12B-4529-9EF8-41B3CEA943FB}" srcOrd="0" destOrd="0" presId="urn:microsoft.com/office/officeart/2008/layout/HalfCircleOrganizationChart"/>
    <dgm:cxn modelId="{D66E6C31-6115-4DBF-B8AA-8D3F6E200B2A}" type="presParOf" srcId="{8F49A871-9C40-4F8C-8462-6BAF7D74882B}" destId="{0159D220-4BDD-469E-A268-16FBEC56308A}" srcOrd="1" destOrd="0" presId="urn:microsoft.com/office/officeart/2008/layout/HalfCircleOrganizationChart"/>
    <dgm:cxn modelId="{4154E02A-69A5-4D40-9C55-B9A558C3B897}" type="presParOf" srcId="{8F49A871-9C40-4F8C-8462-6BAF7D74882B}" destId="{083BB950-B4E6-403D-8B30-6A0066119E81}" srcOrd="2" destOrd="0" presId="urn:microsoft.com/office/officeart/2008/layout/HalfCircleOrganizationChart"/>
    <dgm:cxn modelId="{FB998C79-79E0-41E6-ADC6-BD13B7C6CE66}" type="presParOf" srcId="{8F49A871-9C40-4F8C-8462-6BAF7D74882B}" destId="{29C2580A-BDBF-4A32-9211-2ECF5EB94A3A}" srcOrd="3" destOrd="0" presId="urn:microsoft.com/office/officeart/2008/layout/HalfCircleOrganizationChart"/>
    <dgm:cxn modelId="{142FCADF-F155-4186-93EC-D3645F38209F}" type="presParOf" srcId="{28F02CFA-4054-431D-9215-24C802097DC5}" destId="{AA8B2E85-3985-4569-BFF4-F162974E9956}" srcOrd="1" destOrd="0" presId="urn:microsoft.com/office/officeart/2008/layout/HalfCircleOrganizationChart"/>
    <dgm:cxn modelId="{FFFE51F4-E21C-4D23-828D-B6759FE1CE7C}" type="presParOf" srcId="{28F02CFA-4054-431D-9215-24C802097DC5}" destId="{5AA2243A-FA50-49EF-86A7-BB4BF4A50AF4}" srcOrd="2" destOrd="0" presId="urn:microsoft.com/office/officeart/2008/layout/HalfCircleOrganizationChart"/>
    <dgm:cxn modelId="{190634A3-AE7B-4F9B-8BD5-66B28B11143E}" type="presParOf" srcId="{EBAC4B79-A89F-4C9C-BA78-C6921C1CBE32}" destId="{A8B3EB89-FBE4-4686-8207-BF7964508D2E}" srcOrd="2" destOrd="0" presId="urn:microsoft.com/office/officeart/2008/layout/HalfCircleOrganizationChart"/>
    <dgm:cxn modelId="{58BE7082-CB85-46AE-883F-AB9716CC6DBA}" type="presParOf" srcId="{EBAC4B79-A89F-4C9C-BA78-C6921C1CBE32}" destId="{7E5EBA29-FDEC-4606-AC70-55CBDD619D25}" srcOrd="3" destOrd="0" presId="urn:microsoft.com/office/officeart/2008/layout/HalfCircleOrganizationChart"/>
    <dgm:cxn modelId="{E587CAF3-42BB-417A-A4EA-1737091F00B2}" type="presParOf" srcId="{7E5EBA29-FDEC-4606-AC70-55CBDD619D25}" destId="{D26F9BA3-8011-4AD0-8D77-575D1DC63D9B}" srcOrd="0" destOrd="0" presId="urn:microsoft.com/office/officeart/2008/layout/HalfCircleOrganizationChart"/>
    <dgm:cxn modelId="{FDEE4992-5755-4783-A992-82B5E1DB05B5}" type="presParOf" srcId="{D26F9BA3-8011-4AD0-8D77-575D1DC63D9B}" destId="{A600155C-A5E1-4613-AA85-38031BF44E41}" srcOrd="0" destOrd="0" presId="urn:microsoft.com/office/officeart/2008/layout/HalfCircleOrganizationChart"/>
    <dgm:cxn modelId="{E1CB87DF-6E4A-4D66-BE6D-2E8E8F5BA247}" type="presParOf" srcId="{D26F9BA3-8011-4AD0-8D77-575D1DC63D9B}" destId="{FE067844-36F0-402A-8ED7-E6E01D9274FA}" srcOrd="1" destOrd="0" presId="urn:microsoft.com/office/officeart/2008/layout/HalfCircleOrganizationChart"/>
    <dgm:cxn modelId="{BB2D9030-C119-425B-9A05-1BD84E55DD37}" type="presParOf" srcId="{D26F9BA3-8011-4AD0-8D77-575D1DC63D9B}" destId="{385AAEAF-8F95-449B-9846-5B128764E243}" srcOrd="2" destOrd="0" presId="urn:microsoft.com/office/officeart/2008/layout/HalfCircleOrganizationChart"/>
    <dgm:cxn modelId="{2A8ECBD1-A8E2-4B4C-B671-507D81F4F2B7}" type="presParOf" srcId="{D26F9BA3-8011-4AD0-8D77-575D1DC63D9B}" destId="{5E9E5B95-54D2-47A6-BBFC-1FD8BE525B90}" srcOrd="3" destOrd="0" presId="urn:microsoft.com/office/officeart/2008/layout/HalfCircleOrganizationChart"/>
    <dgm:cxn modelId="{8237B991-09BA-4E55-88BD-71A9AE19F157}" type="presParOf" srcId="{7E5EBA29-FDEC-4606-AC70-55CBDD619D25}" destId="{A1FCEEB0-A744-4F9F-A8EF-6A42AB3A5F34}" srcOrd="1" destOrd="0" presId="urn:microsoft.com/office/officeart/2008/layout/HalfCircleOrganizationChart"/>
    <dgm:cxn modelId="{68E5AEB2-874E-4391-B1A4-7D09AFEDD1E5}" type="presParOf" srcId="{7E5EBA29-FDEC-4606-AC70-55CBDD619D25}" destId="{2AD63227-DD98-46F2-8F4E-B454ABC80772}" srcOrd="2" destOrd="0" presId="urn:microsoft.com/office/officeart/2008/layout/HalfCircleOrganizationChart"/>
    <dgm:cxn modelId="{6BC7A73F-060A-4825-BDC0-966F53E2E498}" type="presParOf" srcId="{EBAC4B79-A89F-4C9C-BA78-C6921C1CBE32}" destId="{CF793F63-ECDC-425F-A77C-6D4ED66FBD6D}" srcOrd="4" destOrd="0" presId="urn:microsoft.com/office/officeart/2008/layout/HalfCircleOrganizationChart"/>
    <dgm:cxn modelId="{0F7C8052-2B44-4984-B4F5-B3E0B58C8886}" type="presParOf" srcId="{EBAC4B79-A89F-4C9C-BA78-C6921C1CBE32}" destId="{05E448A5-2730-479D-89D0-6E0CDC651177}" srcOrd="5" destOrd="0" presId="urn:microsoft.com/office/officeart/2008/layout/HalfCircleOrganizationChart"/>
    <dgm:cxn modelId="{4A65D38F-3150-4C86-8C8D-034365A16A7B}" type="presParOf" srcId="{05E448A5-2730-479D-89D0-6E0CDC651177}" destId="{C29684A1-BC85-483B-B794-E8E0FBD64D39}" srcOrd="0" destOrd="0" presId="urn:microsoft.com/office/officeart/2008/layout/HalfCircleOrganizationChart"/>
    <dgm:cxn modelId="{913ECEA2-A85A-45A0-83E3-400E828FBF01}" type="presParOf" srcId="{C29684A1-BC85-483B-B794-E8E0FBD64D39}" destId="{C28B73DB-314B-498A-AAF1-2B2E05876D6A}" srcOrd="0" destOrd="0" presId="urn:microsoft.com/office/officeart/2008/layout/HalfCircleOrganizationChart"/>
    <dgm:cxn modelId="{564CE940-F0A0-488F-95D8-B5DB0C3C273A}" type="presParOf" srcId="{C29684A1-BC85-483B-B794-E8E0FBD64D39}" destId="{B8409ECD-5709-45E1-BB3D-6B9CB0675A91}" srcOrd="1" destOrd="0" presId="urn:microsoft.com/office/officeart/2008/layout/HalfCircleOrganizationChart"/>
    <dgm:cxn modelId="{0001D968-3091-4BB1-9AE0-E2AC851BA552}" type="presParOf" srcId="{C29684A1-BC85-483B-B794-E8E0FBD64D39}" destId="{CA47E9FD-C0D3-47E9-BE10-068B7797662B}" srcOrd="2" destOrd="0" presId="urn:microsoft.com/office/officeart/2008/layout/HalfCircleOrganizationChart"/>
    <dgm:cxn modelId="{29C8363D-D83B-4D00-A751-681CA090B633}" type="presParOf" srcId="{C29684A1-BC85-483B-B794-E8E0FBD64D39}" destId="{C74434E9-2E2D-4AE4-BCA1-314DF9DF83A7}" srcOrd="3" destOrd="0" presId="urn:microsoft.com/office/officeart/2008/layout/HalfCircleOrganizationChart"/>
    <dgm:cxn modelId="{B77B8823-9100-442D-9C87-206EB8B48D4B}" type="presParOf" srcId="{05E448A5-2730-479D-89D0-6E0CDC651177}" destId="{1BC6A80A-2BB9-455D-9276-6FEC29E96C81}" srcOrd="1" destOrd="0" presId="urn:microsoft.com/office/officeart/2008/layout/HalfCircleOrganizationChart"/>
    <dgm:cxn modelId="{A091B096-7779-415E-842C-D93B78E5FB1D}" type="presParOf" srcId="{05E448A5-2730-479D-89D0-6E0CDC651177}" destId="{924359EA-A616-41DB-8F6A-5CCF2E7BE3AB}" srcOrd="2" destOrd="0" presId="urn:microsoft.com/office/officeart/2008/layout/HalfCircleOrganizationChart"/>
    <dgm:cxn modelId="{2422F390-8CB7-4C2F-B415-A64F0F962DBF}" type="presParOf" srcId="{C29CA389-B4EB-4C3B-960C-3D987510C956}" destId="{CF871BFD-FC2F-40F0-8BCC-E7DC88A79D13}"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DAB96F-095B-4201-8F31-165C40BA806C}"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it-IT"/>
        </a:p>
      </dgm:t>
    </dgm:pt>
    <dgm:pt modelId="{AA4061C1-A38C-4606-BEA6-9617CE2B61FC}">
      <dgm:prSet phldrT="[Testo]" custT="1"/>
      <dgm:spPr/>
      <dgm:t>
        <a:bodyPr/>
        <a:lstStyle/>
        <a:p>
          <a:r>
            <a:rPr lang="it-IT" sz="2800" b="1" dirty="0">
              <a:solidFill>
                <a:srgbClr val="FF0000"/>
              </a:solidFill>
              <a:effectLst>
                <a:outerShdw blurRad="38100" dist="38100" dir="2700000" algn="tl">
                  <a:srgbClr val="000000">
                    <a:alpha val="43137"/>
                  </a:srgbClr>
                </a:outerShdw>
              </a:effectLst>
              <a:latin typeface="Bahnschrift SemiBold" panose="020B0502040204020203" pitchFamily="34" charset="0"/>
            </a:rPr>
            <a:t>OSSERVATORIO NAZIONALE</a:t>
          </a:r>
        </a:p>
      </dgm:t>
    </dgm:pt>
    <dgm:pt modelId="{C4EA8879-4CC9-4F81-A355-DFE9BE38DC26}" type="parTrans" cxnId="{785239C8-8ECB-4150-8CE0-A9C2050042FB}">
      <dgm:prSet/>
      <dgm:spPr/>
      <dgm:t>
        <a:bodyPr/>
        <a:lstStyle/>
        <a:p>
          <a:endParaRPr lang="it-IT"/>
        </a:p>
      </dgm:t>
    </dgm:pt>
    <dgm:pt modelId="{27680943-0B15-4A7A-8789-B87DF53DB9DA}" type="sibTrans" cxnId="{785239C8-8ECB-4150-8CE0-A9C2050042FB}">
      <dgm:prSet/>
      <dgm:spPr/>
      <dgm:t>
        <a:bodyPr/>
        <a:lstStyle/>
        <a:p>
          <a:endParaRPr lang="it-IT"/>
        </a:p>
      </dgm:t>
    </dgm:pt>
    <dgm:pt modelId="{DCF408E9-6000-48FC-A43B-93134A2E7323}">
      <dgm:prSet phldrT="[Testo]" custT="1"/>
      <dgm:spPr/>
      <dgm:t>
        <a:bodyPr/>
        <a:lstStyle/>
        <a:p>
          <a:r>
            <a:rPr lang="it-IT" sz="2500" b="1" dirty="0">
              <a:solidFill>
                <a:srgbClr val="002060"/>
              </a:solidFill>
              <a:effectLst>
                <a:outerShdw blurRad="38100" dist="38100" dir="2700000" algn="tl">
                  <a:srgbClr val="000000">
                    <a:alpha val="43137"/>
                  </a:srgbClr>
                </a:outerShdw>
              </a:effectLst>
              <a:latin typeface="Bahnschrift SemiBold" panose="020B0502040204020203" pitchFamily="34" charset="0"/>
            </a:rPr>
            <a:t>OSSERVATORI LOCALI</a:t>
          </a:r>
        </a:p>
      </dgm:t>
    </dgm:pt>
    <dgm:pt modelId="{01D588DD-548E-48A5-A15F-51F5CA46DBD1}" type="sibTrans" cxnId="{85B4FA80-39DC-40BE-BD16-6F35CB873BB3}">
      <dgm:prSet/>
      <dgm:spPr/>
      <dgm:t>
        <a:bodyPr/>
        <a:lstStyle/>
        <a:p>
          <a:endParaRPr lang="it-IT"/>
        </a:p>
      </dgm:t>
    </dgm:pt>
    <dgm:pt modelId="{D176CB1C-CA73-42AF-AA4A-203AA7CE01C9}" type="parTrans" cxnId="{85B4FA80-39DC-40BE-BD16-6F35CB873BB3}">
      <dgm:prSet/>
      <dgm:spPr/>
      <dgm:t>
        <a:bodyPr/>
        <a:lstStyle/>
        <a:p>
          <a:endParaRPr lang="it-IT"/>
        </a:p>
      </dgm:t>
    </dgm:pt>
    <dgm:pt modelId="{1C4E6AF5-61C9-4F63-8B6C-8E1F38D74E72}" type="pres">
      <dgm:prSet presAssocID="{F3DAB96F-095B-4201-8F31-165C40BA806C}" presName="Name0" presStyleCnt="0">
        <dgm:presLayoutVars>
          <dgm:orgChart val="1"/>
          <dgm:chPref val="1"/>
          <dgm:dir/>
          <dgm:animOne val="branch"/>
          <dgm:animLvl val="lvl"/>
          <dgm:resizeHandles/>
        </dgm:presLayoutVars>
      </dgm:prSet>
      <dgm:spPr/>
    </dgm:pt>
    <dgm:pt modelId="{943A05CB-B325-4701-904D-258C2E635F79}" type="pres">
      <dgm:prSet presAssocID="{AA4061C1-A38C-4606-BEA6-9617CE2B61FC}" presName="hierRoot1" presStyleCnt="0">
        <dgm:presLayoutVars>
          <dgm:hierBranch val="init"/>
        </dgm:presLayoutVars>
      </dgm:prSet>
      <dgm:spPr/>
    </dgm:pt>
    <dgm:pt modelId="{3C4267AA-2466-4293-9CB3-92915A2681DD}" type="pres">
      <dgm:prSet presAssocID="{AA4061C1-A38C-4606-BEA6-9617CE2B61FC}" presName="rootComposite1" presStyleCnt="0"/>
      <dgm:spPr/>
    </dgm:pt>
    <dgm:pt modelId="{55F46354-9B71-4007-90DA-836664AF811D}" type="pres">
      <dgm:prSet presAssocID="{AA4061C1-A38C-4606-BEA6-9617CE2B61FC}" presName="rootText1" presStyleLbl="alignAcc1" presStyleIdx="0" presStyleCnt="0" custScaleX="260007">
        <dgm:presLayoutVars>
          <dgm:chPref val="3"/>
        </dgm:presLayoutVars>
      </dgm:prSet>
      <dgm:spPr/>
    </dgm:pt>
    <dgm:pt modelId="{9FC49D60-A0F0-4654-AB8C-FD844350AA16}" type="pres">
      <dgm:prSet presAssocID="{AA4061C1-A38C-4606-BEA6-9617CE2B61FC}" presName="topArc1" presStyleLbl="parChTrans1D1" presStyleIdx="0" presStyleCnt="4"/>
      <dgm:spPr/>
    </dgm:pt>
    <dgm:pt modelId="{8D60C57D-A4FD-4481-9DC3-AB6D9F4B4013}" type="pres">
      <dgm:prSet presAssocID="{AA4061C1-A38C-4606-BEA6-9617CE2B61FC}" presName="bottomArc1" presStyleLbl="parChTrans1D1" presStyleIdx="1" presStyleCnt="4"/>
      <dgm:spPr/>
    </dgm:pt>
    <dgm:pt modelId="{BE4A7E9D-344E-429B-A6C7-F4CB5FE6001D}" type="pres">
      <dgm:prSet presAssocID="{AA4061C1-A38C-4606-BEA6-9617CE2B61FC}" presName="topConnNode1" presStyleLbl="node1" presStyleIdx="0" presStyleCnt="0"/>
      <dgm:spPr/>
    </dgm:pt>
    <dgm:pt modelId="{EE1D8D6A-08A4-4420-AFB1-FE3BEB45B141}" type="pres">
      <dgm:prSet presAssocID="{AA4061C1-A38C-4606-BEA6-9617CE2B61FC}" presName="hierChild2" presStyleCnt="0"/>
      <dgm:spPr/>
    </dgm:pt>
    <dgm:pt modelId="{CE2E999E-04BF-4B97-ADC5-4E5BE5ECA780}" type="pres">
      <dgm:prSet presAssocID="{D176CB1C-CA73-42AF-AA4A-203AA7CE01C9}" presName="Name28" presStyleLbl="parChTrans1D2" presStyleIdx="0" presStyleCnt="1"/>
      <dgm:spPr/>
    </dgm:pt>
    <dgm:pt modelId="{088E53AC-CD78-4FD2-86D3-02897D5C62DE}" type="pres">
      <dgm:prSet presAssocID="{DCF408E9-6000-48FC-A43B-93134A2E7323}" presName="hierRoot2" presStyleCnt="0">
        <dgm:presLayoutVars>
          <dgm:hierBranch val="init"/>
        </dgm:presLayoutVars>
      </dgm:prSet>
      <dgm:spPr/>
    </dgm:pt>
    <dgm:pt modelId="{A03F3319-BD81-4E6B-B12C-9411C0522C71}" type="pres">
      <dgm:prSet presAssocID="{DCF408E9-6000-48FC-A43B-93134A2E7323}" presName="rootComposite2" presStyleCnt="0"/>
      <dgm:spPr/>
    </dgm:pt>
    <dgm:pt modelId="{D9B0D389-2E33-4DCD-911F-89049A64638F}" type="pres">
      <dgm:prSet presAssocID="{DCF408E9-6000-48FC-A43B-93134A2E7323}" presName="rootText2" presStyleLbl="alignAcc1" presStyleIdx="0" presStyleCnt="0" custScaleX="153124">
        <dgm:presLayoutVars>
          <dgm:chPref val="3"/>
        </dgm:presLayoutVars>
      </dgm:prSet>
      <dgm:spPr/>
    </dgm:pt>
    <dgm:pt modelId="{1245DF92-16CB-4966-8CF3-FAF3B6FA4346}" type="pres">
      <dgm:prSet presAssocID="{DCF408E9-6000-48FC-A43B-93134A2E7323}" presName="topArc2" presStyleLbl="parChTrans1D1" presStyleIdx="2" presStyleCnt="4"/>
      <dgm:spPr/>
    </dgm:pt>
    <dgm:pt modelId="{2959C74D-1358-441D-B37D-FB5ADEA4AEF1}" type="pres">
      <dgm:prSet presAssocID="{DCF408E9-6000-48FC-A43B-93134A2E7323}" presName="bottomArc2" presStyleLbl="parChTrans1D1" presStyleIdx="3" presStyleCnt="4"/>
      <dgm:spPr/>
    </dgm:pt>
    <dgm:pt modelId="{0E96CE05-855B-443B-A783-85FFF60AE9BD}" type="pres">
      <dgm:prSet presAssocID="{DCF408E9-6000-48FC-A43B-93134A2E7323}" presName="topConnNode2" presStyleLbl="node2" presStyleIdx="0" presStyleCnt="0"/>
      <dgm:spPr/>
    </dgm:pt>
    <dgm:pt modelId="{CAA48510-E797-4EE2-8186-87D5CFEDC0D0}" type="pres">
      <dgm:prSet presAssocID="{DCF408E9-6000-48FC-A43B-93134A2E7323}" presName="hierChild4" presStyleCnt="0"/>
      <dgm:spPr/>
    </dgm:pt>
    <dgm:pt modelId="{8BC00000-D300-4A65-8FEE-9D3CB01286C0}" type="pres">
      <dgm:prSet presAssocID="{DCF408E9-6000-48FC-A43B-93134A2E7323}" presName="hierChild5" presStyleCnt="0"/>
      <dgm:spPr/>
    </dgm:pt>
    <dgm:pt modelId="{3A59C81D-390D-4875-AD41-6399C5ECC79E}" type="pres">
      <dgm:prSet presAssocID="{AA4061C1-A38C-4606-BEA6-9617CE2B61FC}" presName="hierChild3" presStyleCnt="0"/>
      <dgm:spPr/>
    </dgm:pt>
  </dgm:ptLst>
  <dgm:cxnLst>
    <dgm:cxn modelId="{71765621-76D2-4EF6-A795-2F5AF35A3142}" type="presOf" srcId="{DCF408E9-6000-48FC-A43B-93134A2E7323}" destId="{0E96CE05-855B-443B-A783-85FFF60AE9BD}" srcOrd="1" destOrd="0" presId="urn:microsoft.com/office/officeart/2008/layout/HalfCircleOrganizationChart"/>
    <dgm:cxn modelId="{85B4FA80-39DC-40BE-BD16-6F35CB873BB3}" srcId="{AA4061C1-A38C-4606-BEA6-9617CE2B61FC}" destId="{DCF408E9-6000-48FC-A43B-93134A2E7323}" srcOrd="0" destOrd="0" parTransId="{D176CB1C-CA73-42AF-AA4A-203AA7CE01C9}" sibTransId="{01D588DD-548E-48A5-A15F-51F5CA46DBD1}"/>
    <dgm:cxn modelId="{11A0C391-0C50-4B97-9B4F-2F8196019105}" type="presOf" srcId="{F3DAB96F-095B-4201-8F31-165C40BA806C}" destId="{1C4E6AF5-61C9-4F63-8B6C-8E1F38D74E72}" srcOrd="0" destOrd="0" presId="urn:microsoft.com/office/officeart/2008/layout/HalfCircleOrganizationChart"/>
    <dgm:cxn modelId="{C157FC9E-AAD0-40DB-B566-9899A98B65A0}" type="presOf" srcId="{AA4061C1-A38C-4606-BEA6-9617CE2B61FC}" destId="{BE4A7E9D-344E-429B-A6C7-F4CB5FE6001D}" srcOrd="1" destOrd="0" presId="urn:microsoft.com/office/officeart/2008/layout/HalfCircleOrganizationChart"/>
    <dgm:cxn modelId="{80E194AB-5B68-4054-B06C-36A0AC877BB1}" type="presOf" srcId="{D176CB1C-CA73-42AF-AA4A-203AA7CE01C9}" destId="{CE2E999E-04BF-4B97-ADC5-4E5BE5ECA780}" srcOrd="0" destOrd="0" presId="urn:microsoft.com/office/officeart/2008/layout/HalfCircleOrganizationChart"/>
    <dgm:cxn modelId="{6271DDC6-02B8-4F6E-B106-AEFDCCE134F1}" type="presOf" srcId="{DCF408E9-6000-48FC-A43B-93134A2E7323}" destId="{D9B0D389-2E33-4DCD-911F-89049A64638F}" srcOrd="0" destOrd="0" presId="urn:microsoft.com/office/officeart/2008/layout/HalfCircleOrganizationChart"/>
    <dgm:cxn modelId="{785239C8-8ECB-4150-8CE0-A9C2050042FB}" srcId="{F3DAB96F-095B-4201-8F31-165C40BA806C}" destId="{AA4061C1-A38C-4606-BEA6-9617CE2B61FC}" srcOrd="0" destOrd="0" parTransId="{C4EA8879-4CC9-4F81-A355-DFE9BE38DC26}" sibTransId="{27680943-0B15-4A7A-8789-B87DF53DB9DA}"/>
    <dgm:cxn modelId="{103E4CE6-31D5-4892-B716-23EB706821F2}" type="presOf" srcId="{AA4061C1-A38C-4606-BEA6-9617CE2B61FC}" destId="{55F46354-9B71-4007-90DA-836664AF811D}" srcOrd="0" destOrd="0" presId="urn:microsoft.com/office/officeart/2008/layout/HalfCircleOrganizationChart"/>
    <dgm:cxn modelId="{032270E2-BD58-4A56-A90F-2F489CC1AEEE}" type="presParOf" srcId="{1C4E6AF5-61C9-4F63-8B6C-8E1F38D74E72}" destId="{943A05CB-B325-4701-904D-258C2E635F79}" srcOrd="0" destOrd="0" presId="urn:microsoft.com/office/officeart/2008/layout/HalfCircleOrganizationChart"/>
    <dgm:cxn modelId="{CF54D8DD-D03B-46B7-9C98-8B196CAD91E0}" type="presParOf" srcId="{943A05CB-B325-4701-904D-258C2E635F79}" destId="{3C4267AA-2466-4293-9CB3-92915A2681DD}" srcOrd="0" destOrd="0" presId="urn:microsoft.com/office/officeart/2008/layout/HalfCircleOrganizationChart"/>
    <dgm:cxn modelId="{928AC86C-268A-4084-8D0D-86495AF9B13A}" type="presParOf" srcId="{3C4267AA-2466-4293-9CB3-92915A2681DD}" destId="{55F46354-9B71-4007-90DA-836664AF811D}" srcOrd="0" destOrd="0" presId="urn:microsoft.com/office/officeart/2008/layout/HalfCircleOrganizationChart"/>
    <dgm:cxn modelId="{03241D1C-6443-458D-A768-29C9F1919C4E}" type="presParOf" srcId="{3C4267AA-2466-4293-9CB3-92915A2681DD}" destId="{9FC49D60-A0F0-4654-AB8C-FD844350AA16}" srcOrd="1" destOrd="0" presId="urn:microsoft.com/office/officeart/2008/layout/HalfCircleOrganizationChart"/>
    <dgm:cxn modelId="{7CB5BADB-EE6C-44C8-B84E-2B0386490642}" type="presParOf" srcId="{3C4267AA-2466-4293-9CB3-92915A2681DD}" destId="{8D60C57D-A4FD-4481-9DC3-AB6D9F4B4013}" srcOrd="2" destOrd="0" presId="urn:microsoft.com/office/officeart/2008/layout/HalfCircleOrganizationChart"/>
    <dgm:cxn modelId="{7C3708EC-1755-452C-AD6A-65BB60B58DED}" type="presParOf" srcId="{3C4267AA-2466-4293-9CB3-92915A2681DD}" destId="{BE4A7E9D-344E-429B-A6C7-F4CB5FE6001D}" srcOrd="3" destOrd="0" presId="urn:microsoft.com/office/officeart/2008/layout/HalfCircleOrganizationChart"/>
    <dgm:cxn modelId="{280E36B2-08B6-4364-AA49-CB2E608C3B2A}" type="presParOf" srcId="{943A05CB-B325-4701-904D-258C2E635F79}" destId="{EE1D8D6A-08A4-4420-AFB1-FE3BEB45B141}" srcOrd="1" destOrd="0" presId="urn:microsoft.com/office/officeart/2008/layout/HalfCircleOrganizationChart"/>
    <dgm:cxn modelId="{72DD24E4-9775-4B71-A228-B6885D66E26C}" type="presParOf" srcId="{EE1D8D6A-08A4-4420-AFB1-FE3BEB45B141}" destId="{CE2E999E-04BF-4B97-ADC5-4E5BE5ECA780}" srcOrd="0" destOrd="0" presId="urn:microsoft.com/office/officeart/2008/layout/HalfCircleOrganizationChart"/>
    <dgm:cxn modelId="{23EEB61E-F582-4442-AB78-DE6E22D9DD06}" type="presParOf" srcId="{EE1D8D6A-08A4-4420-AFB1-FE3BEB45B141}" destId="{088E53AC-CD78-4FD2-86D3-02897D5C62DE}" srcOrd="1" destOrd="0" presId="urn:microsoft.com/office/officeart/2008/layout/HalfCircleOrganizationChart"/>
    <dgm:cxn modelId="{C02EEA1B-B3AC-4914-A1DA-660916BDCD42}" type="presParOf" srcId="{088E53AC-CD78-4FD2-86D3-02897D5C62DE}" destId="{A03F3319-BD81-4E6B-B12C-9411C0522C71}" srcOrd="0" destOrd="0" presId="urn:microsoft.com/office/officeart/2008/layout/HalfCircleOrganizationChart"/>
    <dgm:cxn modelId="{6FCA7CE8-3D00-477C-A037-EF6FAEFF73AA}" type="presParOf" srcId="{A03F3319-BD81-4E6B-B12C-9411C0522C71}" destId="{D9B0D389-2E33-4DCD-911F-89049A64638F}" srcOrd="0" destOrd="0" presId="urn:microsoft.com/office/officeart/2008/layout/HalfCircleOrganizationChart"/>
    <dgm:cxn modelId="{1E650131-599B-4BFA-A78F-8D471A24547F}" type="presParOf" srcId="{A03F3319-BD81-4E6B-B12C-9411C0522C71}" destId="{1245DF92-16CB-4966-8CF3-FAF3B6FA4346}" srcOrd="1" destOrd="0" presId="urn:microsoft.com/office/officeart/2008/layout/HalfCircleOrganizationChart"/>
    <dgm:cxn modelId="{D6664397-9AAD-4857-BED6-160EB567407E}" type="presParOf" srcId="{A03F3319-BD81-4E6B-B12C-9411C0522C71}" destId="{2959C74D-1358-441D-B37D-FB5ADEA4AEF1}" srcOrd="2" destOrd="0" presId="urn:microsoft.com/office/officeart/2008/layout/HalfCircleOrganizationChart"/>
    <dgm:cxn modelId="{CB2D781A-6A4C-4EE0-B984-9EDAA05BF9DD}" type="presParOf" srcId="{A03F3319-BD81-4E6B-B12C-9411C0522C71}" destId="{0E96CE05-855B-443B-A783-85FFF60AE9BD}" srcOrd="3" destOrd="0" presId="urn:microsoft.com/office/officeart/2008/layout/HalfCircleOrganizationChart"/>
    <dgm:cxn modelId="{4DB5E528-8725-48BD-9F75-CBA1B9C1E279}" type="presParOf" srcId="{088E53AC-CD78-4FD2-86D3-02897D5C62DE}" destId="{CAA48510-E797-4EE2-8186-87D5CFEDC0D0}" srcOrd="1" destOrd="0" presId="urn:microsoft.com/office/officeart/2008/layout/HalfCircleOrganizationChart"/>
    <dgm:cxn modelId="{C64EBB4A-5957-419B-8DB1-6F53EC0C9B04}" type="presParOf" srcId="{088E53AC-CD78-4FD2-86D3-02897D5C62DE}" destId="{8BC00000-D300-4A65-8FEE-9D3CB01286C0}" srcOrd="2" destOrd="0" presId="urn:microsoft.com/office/officeart/2008/layout/HalfCircleOrganizationChart"/>
    <dgm:cxn modelId="{AE78967A-CF42-47C2-9FDA-C26678B1A0D2}" type="presParOf" srcId="{943A05CB-B325-4701-904D-258C2E635F79}" destId="{3A59C81D-390D-4875-AD41-6399C5ECC79E}"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0D39CA-ED3D-4D98-A8F6-CF76FF6B5E6F}" type="doc">
      <dgm:prSet loTypeId="urn:microsoft.com/office/officeart/2008/layout/HalfCircleOrganizationChart" loCatId="hierarchy" qsTypeId="urn:microsoft.com/office/officeart/2005/8/quickstyle/3d2" qsCatId="3D" csTypeId="urn:microsoft.com/office/officeart/2005/8/colors/accent3_1" csCatId="accent3" phldr="1"/>
      <dgm:spPr/>
      <dgm:t>
        <a:bodyPr/>
        <a:lstStyle/>
        <a:p>
          <a:endParaRPr lang="it-IT"/>
        </a:p>
      </dgm:t>
    </dgm:pt>
    <dgm:pt modelId="{84870E00-CD51-4A93-99A9-7D9BF3FD272A}">
      <dgm:prSet phldrT="[Testo]"/>
      <dgm:spPr/>
      <dgm:t>
        <a:bodyPr/>
        <a:lstStyle/>
        <a:p>
          <a:r>
            <a:rPr lang="it-IT" dirty="0">
              <a:solidFill>
                <a:srgbClr val="002060"/>
              </a:solidFill>
              <a:latin typeface="Bahnschrift SemiBold" panose="020B0502040204020203" pitchFamily="34" charset="0"/>
            </a:rPr>
            <a:t>Area di istruzione generale nazionale</a:t>
          </a:r>
        </a:p>
      </dgm:t>
    </dgm:pt>
    <dgm:pt modelId="{520B0B30-E3F8-469C-9F81-7A1F5F1E9D44}" type="parTrans" cxnId="{ED78D78F-FACC-4C41-BC69-6DB388847AC6}">
      <dgm:prSet/>
      <dgm:spPr/>
      <dgm:t>
        <a:bodyPr/>
        <a:lstStyle/>
        <a:p>
          <a:endParaRPr lang="it-IT"/>
        </a:p>
      </dgm:t>
    </dgm:pt>
    <dgm:pt modelId="{ABA57FAD-1137-4FEA-BC31-B46B3684CB5D}" type="sibTrans" cxnId="{ED78D78F-FACC-4C41-BC69-6DB388847AC6}">
      <dgm:prSet/>
      <dgm:spPr/>
      <dgm:t>
        <a:bodyPr/>
        <a:lstStyle/>
        <a:p>
          <a:endParaRPr lang="it-IT"/>
        </a:p>
      </dgm:t>
    </dgm:pt>
    <dgm:pt modelId="{6A648DD8-CD5B-4F37-B0E5-7F842A3BE9FB}">
      <dgm:prSet phldrT="[Testo]"/>
      <dgm:spPr/>
      <dgm:t>
        <a:bodyPr/>
        <a:lstStyle/>
        <a:p>
          <a:r>
            <a:rPr lang="it-IT" dirty="0">
              <a:solidFill>
                <a:srgbClr val="002060"/>
              </a:solidFill>
              <a:latin typeface="Bahnschrift SemiBold" panose="020B0502040204020203" pitchFamily="34" charset="0"/>
            </a:rPr>
            <a:t>Area di indirizzo flessibile</a:t>
          </a:r>
        </a:p>
      </dgm:t>
    </dgm:pt>
    <dgm:pt modelId="{31A5DD3E-7BCC-45FD-BE98-0D9FB4382E42}" type="parTrans" cxnId="{6A9B9A9C-16C3-4EE0-BAA9-1574767C4887}">
      <dgm:prSet/>
      <dgm:spPr/>
      <dgm:t>
        <a:bodyPr/>
        <a:lstStyle/>
        <a:p>
          <a:endParaRPr lang="it-IT"/>
        </a:p>
      </dgm:t>
    </dgm:pt>
    <dgm:pt modelId="{89E85336-56F5-4790-90FE-80D10DFB178F}" type="sibTrans" cxnId="{6A9B9A9C-16C3-4EE0-BAA9-1574767C4887}">
      <dgm:prSet/>
      <dgm:spPr/>
      <dgm:t>
        <a:bodyPr/>
        <a:lstStyle/>
        <a:p>
          <a:endParaRPr lang="it-IT"/>
        </a:p>
      </dgm:t>
    </dgm:pt>
    <dgm:pt modelId="{A28E55C0-E867-46F0-8159-CDEAF1B1114C}" type="pres">
      <dgm:prSet presAssocID="{B80D39CA-ED3D-4D98-A8F6-CF76FF6B5E6F}" presName="Name0" presStyleCnt="0">
        <dgm:presLayoutVars>
          <dgm:orgChart val="1"/>
          <dgm:chPref val="1"/>
          <dgm:dir/>
          <dgm:animOne val="branch"/>
          <dgm:animLvl val="lvl"/>
          <dgm:resizeHandles/>
        </dgm:presLayoutVars>
      </dgm:prSet>
      <dgm:spPr/>
    </dgm:pt>
    <dgm:pt modelId="{B8746D7E-0004-4B36-A3CD-6788821476BD}" type="pres">
      <dgm:prSet presAssocID="{84870E00-CD51-4A93-99A9-7D9BF3FD272A}" presName="hierRoot1" presStyleCnt="0">
        <dgm:presLayoutVars>
          <dgm:hierBranch val="init"/>
        </dgm:presLayoutVars>
      </dgm:prSet>
      <dgm:spPr/>
    </dgm:pt>
    <dgm:pt modelId="{38D72697-644E-4F64-8EEC-C5192208E705}" type="pres">
      <dgm:prSet presAssocID="{84870E00-CD51-4A93-99A9-7D9BF3FD272A}" presName="rootComposite1" presStyleCnt="0"/>
      <dgm:spPr/>
    </dgm:pt>
    <dgm:pt modelId="{033B70D5-5265-452B-891A-2484089508AD}" type="pres">
      <dgm:prSet presAssocID="{84870E00-CD51-4A93-99A9-7D9BF3FD272A}" presName="rootText1" presStyleLbl="alignAcc1" presStyleIdx="0" presStyleCnt="0">
        <dgm:presLayoutVars>
          <dgm:chPref val="3"/>
        </dgm:presLayoutVars>
      </dgm:prSet>
      <dgm:spPr/>
    </dgm:pt>
    <dgm:pt modelId="{D8A1FCC8-79B0-4748-B0E4-E8099077B86A}" type="pres">
      <dgm:prSet presAssocID="{84870E00-CD51-4A93-99A9-7D9BF3FD272A}" presName="topArc1" presStyleLbl="parChTrans1D1" presStyleIdx="0" presStyleCnt="4"/>
      <dgm:spPr/>
    </dgm:pt>
    <dgm:pt modelId="{EB7715C9-8CE6-4669-9367-EE5E9F0F1CBC}" type="pres">
      <dgm:prSet presAssocID="{84870E00-CD51-4A93-99A9-7D9BF3FD272A}" presName="bottomArc1" presStyleLbl="parChTrans1D1" presStyleIdx="1" presStyleCnt="4"/>
      <dgm:spPr/>
    </dgm:pt>
    <dgm:pt modelId="{5AAA724A-F6CD-467D-9AA7-0E113F36D354}" type="pres">
      <dgm:prSet presAssocID="{84870E00-CD51-4A93-99A9-7D9BF3FD272A}" presName="topConnNode1" presStyleLbl="node1" presStyleIdx="0" presStyleCnt="0"/>
      <dgm:spPr/>
    </dgm:pt>
    <dgm:pt modelId="{935A68AD-6DB7-4606-8590-A4FED72EF1A2}" type="pres">
      <dgm:prSet presAssocID="{84870E00-CD51-4A93-99A9-7D9BF3FD272A}" presName="hierChild2" presStyleCnt="0"/>
      <dgm:spPr/>
    </dgm:pt>
    <dgm:pt modelId="{7D3771C4-DF25-446B-BA8B-107B7CB98F2D}" type="pres">
      <dgm:prSet presAssocID="{31A5DD3E-7BCC-45FD-BE98-0D9FB4382E42}" presName="Name28" presStyleLbl="parChTrans1D2" presStyleIdx="0" presStyleCnt="1"/>
      <dgm:spPr/>
    </dgm:pt>
    <dgm:pt modelId="{2D72C425-41C9-482D-AA08-ECE9659210EB}" type="pres">
      <dgm:prSet presAssocID="{6A648DD8-CD5B-4F37-B0E5-7F842A3BE9FB}" presName="hierRoot2" presStyleCnt="0">
        <dgm:presLayoutVars>
          <dgm:hierBranch val="init"/>
        </dgm:presLayoutVars>
      </dgm:prSet>
      <dgm:spPr/>
    </dgm:pt>
    <dgm:pt modelId="{5C6A7D7F-AF5A-46D6-822D-FD401A9137D6}" type="pres">
      <dgm:prSet presAssocID="{6A648DD8-CD5B-4F37-B0E5-7F842A3BE9FB}" presName="rootComposite2" presStyleCnt="0"/>
      <dgm:spPr/>
    </dgm:pt>
    <dgm:pt modelId="{F343409E-0026-4099-8BBC-2FBBD69E1798}" type="pres">
      <dgm:prSet presAssocID="{6A648DD8-CD5B-4F37-B0E5-7F842A3BE9FB}" presName="rootText2" presStyleLbl="alignAcc1" presStyleIdx="0" presStyleCnt="0">
        <dgm:presLayoutVars>
          <dgm:chPref val="3"/>
        </dgm:presLayoutVars>
      </dgm:prSet>
      <dgm:spPr/>
    </dgm:pt>
    <dgm:pt modelId="{B41EB2F2-AD0F-4B8B-BBCB-553CBB151E04}" type="pres">
      <dgm:prSet presAssocID="{6A648DD8-CD5B-4F37-B0E5-7F842A3BE9FB}" presName="topArc2" presStyleLbl="parChTrans1D1" presStyleIdx="2" presStyleCnt="4"/>
      <dgm:spPr/>
    </dgm:pt>
    <dgm:pt modelId="{8B58096F-1F71-48BF-910E-89F0EEF92352}" type="pres">
      <dgm:prSet presAssocID="{6A648DD8-CD5B-4F37-B0E5-7F842A3BE9FB}" presName="bottomArc2" presStyleLbl="parChTrans1D1" presStyleIdx="3" presStyleCnt="4"/>
      <dgm:spPr/>
    </dgm:pt>
    <dgm:pt modelId="{8F4C8EC8-68A2-45AB-88D6-BC8F764B6EB7}" type="pres">
      <dgm:prSet presAssocID="{6A648DD8-CD5B-4F37-B0E5-7F842A3BE9FB}" presName="topConnNode2" presStyleLbl="node2" presStyleIdx="0" presStyleCnt="0"/>
      <dgm:spPr/>
    </dgm:pt>
    <dgm:pt modelId="{0DC8E050-203D-4048-A5FF-E4E1E812ACC5}" type="pres">
      <dgm:prSet presAssocID="{6A648DD8-CD5B-4F37-B0E5-7F842A3BE9FB}" presName="hierChild4" presStyleCnt="0"/>
      <dgm:spPr/>
    </dgm:pt>
    <dgm:pt modelId="{8D348849-B4FD-4E5E-A616-E7E221C6D7EE}" type="pres">
      <dgm:prSet presAssocID="{6A648DD8-CD5B-4F37-B0E5-7F842A3BE9FB}" presName="hierChild5" presStyleCnt="0"/>
      <dgm:spPr/>
    </dgm:pt>
    <dgm:pt modelId="{D1364EAE-5D5F-498E-B7C0-614C8DD06C11}" type="pres">
      <dgm:prSet presAssocID="{84870E00-CD51-4A93-99A9-7D9BF3FD272A}" presName="hierChild3" presStyleCnt="0"/>
      <dgm:spPr/>
    </dgm:pt>
  </dgm:ptLst>
  <dgm:cxnLst>
    <dgm:cxn modelId="{8F4A4E0D-E0F8-41CF-B3D5-7C4B39D621FA}" type="presOf" srcId="{84870E00-CD51-4A93-99A9-7D9BF3FD272A}" destId="{033B70D5-5265-452B-891A-2484089508AD}" srcOrd="0" destOrd="0" presId="urn:microsoft.com/office/officeart/2008/layout/HalfCircleOrganizationChart"/>
    <dgm:cxn modelId="{BC41313F-77CD-4A62-9A8E-7FB28EC6C7EA}" type="presOf" srcId="{31A5DD3E-7BCC-45FD-BE98-0D9FB4382E42}" destId="{7D3771C4-DF25-446B-BA8B-107B7CB98F2D}" srcOrd="0" destOrd="0" presId="urn:microsoft.com/office/officeart/2008/layout/HalfCircleOrganizationChart"/>
    <dgm:cxn modelId="{ED78D78F-FACC-4C41-BC69-6DB388847AC6}" srcId="{B80D39CA-ED3D-4D98-A8F6-CF76FF6B5E6F}" destId="{84870E00-CD51-4A93-99A9-7D9BF3FD272A}" srcOrd="0" destOrd="0" parTransId="{520B0B30-E3F8-469C-9F81-7A1F5F1E9D44}" sibTransId="{ABA57FAD-1137-4FEA-BC31-B46B3684CB5D}"/>
    <dgm:cxn modelId="{6A9B9A9C-16C3-4EE0-BAA9-1574767C4887}" srcId="{84870E00-CD51-4A93-99A9-7D9BF3FD272A}" destId="{6A648DD8-CD5B-4F37-B0E5-7F842A3BE9FB}" srcOrd="0" destOrd="0" parTransId="{31A5DD3E-7BCC-45FD-BE98-0D9FB4382E42}" sibTransId="{89E85336-56F5-4790-90FE-80D10DFB178F}"/>
    <dgm:cxn modelId="{EDD52DAF-B05E-4F36-8E32-F807A6733A9B}" type="presOf" srcId="{84870E00-CD51-4A93-99A9-7D9BF3FD272A}" destId="{5AAA724A-F6CD-467D-9AA7-0E113F36D354}" srcOrd="1" destOrd="0" presId="urn:microsoft.com/office/officeart/2008/layout/HalfCircleOrganizationChart"/>
    <dgm:cxn modelId="{D41D8CBB-112B-4938-8884-F50E07165488}" type="presOf" srcId="{6A648DD8-CD5B-4F37-B0E5-7F842A3BE9FB}" destId="{8F4C8EC8-68A2-45AB-88D6-BC8F764B6EB7}" srcOrd="1" destOrd="0" presId="urn:microsoft.com/office/officeart/2008/layout/HalfCircleOrganizationChart"/>
    <dgm:cxn modelId="{226EB9BE-0651-43C0-8CD1-DEB7E9062DA1}" type="presOf" srcId="{6A648DD8-CD5B-4F37-B0E5-7F842A3BE9FB}" destId="{F343409E-0026-4099-8BBC-2FBBD69E1798}" srcOrd="0" destOrd="0" presId="urn:microsoft.com/office/officeart/2008/layout/HalfCircleOrganizationChart"/>
    <dgm:cxn modelId="{E1155AC2-3A35-470B-A16B-E7EA068E8BB7}" type="presOf" srcId="{B80D39CA-ED3D-4D98-A8F6-CF76FF6B5E6F}" destId="{A28E55C0-E867-46F0-8159-CDEAF1B1114C}" srcOrd="0" destOrd="0" presId="urn:microsoft.com/office/officeart/2008/layout/HalfCircleOrganizationChart"/>
    <dgm:cxn modelId="{87BEAEDB-804D-4AAD-B72C-F25FDDD8705E}" type="presParOf" srcId="{A28E55C0-E867-46F0-8159-CDEAF1B1114C}" destId="{B8746D7E-0004-4B36-A3CD-6788821476BD}" srcOrd="0" destOrd="0" presId="urn:microsoft.com/office/officeart/2008/layout/HalfCircleOrganizationChart"/>
    <dgm:cxn modelId="{FEA2FB86-9861-4FF7-9B1F-DF71E1C0922C}" type="presParOf" srcId="{B8746D7E-0004-4B36-A3CD-6788821476BD}" destId="{38D72697-644E-4F64-8EEC-C5192208E705}" srcOrd="0" destOrd="0" presId="urn:microsoft.com/office/officeart/2008/layout/HalfCircleOrganizationChart"/>
    <dgm:cxn modelId="{D3F0BC83-3122-40E7-854C-47E9019D7CBD}" type="presParOf" srcId="{38D72697-644E-4F64-8EEC-C5192208E705}" destId="{033B70D5-5265-452B-891A-2484089508AD}" srcOrd="0" destOrd="0" presId="urn:microsoft.com/office/officeart/2008/layout/HalfCircleOrganizationChart"/>
    <dgm:cxn modelId="{5FED4CA1-35AF-41C5-B57E-C8EA3CD362C3}" type="presParOf" srcId="{38D72697-644E-4F64-8EEC-C5192208E705}" destId="{D8A1FCC8-79B0-4748-B0E4-E8099077B86A}" srcOrd="1" destOrd="0" presId="urn:microsoft.com/office/officeart/2008/layout/HalfCircleOrganizationChart"/>
    <dgm:cxn modelId="{271097CB-962B-43DE-BE91-FF878A6534BB}" type="presParOf" srcId="{38D72697-644E-4F64-8EEC-C5192208E705}" destId="{EB7715C9-8CE6-4669-9367-EE5E9F0F1CBC}" srcOrd="2" destOrd="0" presId="urn:microsoft.com/office/officeart/2008/layout/HalfCircleOrganizationChart"/>
    <dgm:cxn modelId="{1B5E5FC6-C227-43F9-AAB4-C72472B43719}" type="presParOf" srcId="{38D72697-644E-4F64-8EEC-C5192208E705}" destId="{5AAA724A-F6CD-467D-9AA7-0E113F36D354}" srcOrd="3" destOrd="0" presId="urn:microsoft.com/office/officeart/2008/layout/HalfCircleOrganizationChart"/>
    <dgm:cxn modelId="{01FD08C1-761C-47B8-A841-108ABC60D13E}" type="presParOf" srcId="{B8746D7E-0004-4B36-A3CD-6788821476BD}" destId="{935A68AD-6DB7-4606-8590-A4FED72EF1A2}" srcOrd="1" destOrd="0" presId="urn:microsoft.com/office/officeart/2008/layout/HalfCircleOrganizationChart"/>
    <dgm:cxn modelId="{66546A00-75FD-4C53-ADE1-47583959F9EC}" type="presParOf" srcId="{935A68AD-6DB7-4606-8590-A4FED72EF1A2}" destId="{7D3771C4-DF25-446B-BA8B-107B7CB98F2D}" srcOrd="0" destOrd="0" presId="urn:microsoft.com/office/officeart/2008/layout/HalfCircleOrganizationChart"/>
    <dgm:cxn modelId="{CE198983-03C0-4433-AAE0-92BB6F24DBC3}" type="presParOf" srcId="{935A68AD-6DB7-4606-8590-A4FED72EF1A2}" destId="{2D72C425-41C9-482D-AA08-ECE9659210EB}" srcOrd="1" destOrd="0" presId="urn:microsoft.com/office/officeart/2008/layout/HalfCircleOrganizationChart"/>
    <dgm:cxn modelId="{5301A57E-D009-4D47-9D73-27D30F92A437}" type="presParOf" srcId="{2D72C425-41C9-482D-AA08-ECE9659210EB}" destId="{5C6A7D7F-AF5A-46D6-822D-FD401A9137D6}" srcOrd="0" destOrd="0" presId="urn:microsoft.com/office/officeart/2008/layout/HalfCircleOrganizationChart"/>
    <dgm:cxn modelId="{2CC49988-D588-41D3-9C83-1C43A9B00D3C}" type="presParOf" srcId="{5C6A7D7F-AF5A-46D6-822D-FD401A9137D6}" destId="{F343409E-0026-4099-8BBC-2FBBD69E1798}" srcOrd="0" destOrd="0" presId="urn:microsoft.com/office/officeart/2008/layout/HalfCircleOrganizationChart"/>
    <dgm:cxn modelId="{9EEC441A-A279-4E2D-8A09-F6CD533F0D7A}" type="presParOf" srcId="{5C6A7D7F-AF5A-46D6-822D-FD401A9137D6}" destId="{B41EB2F2-AD0F-4B8B-BBCB-553CBB151E04}" srcOrd="1" destOrd="0" presId="urn:microsoft.com/office/officeart/2008/layout/HalfCircleOrganizationChart"/>
    <dgm:cxn modelId="{9ECB18EE-D50D-4A1C-B8D5-10ABEEF34009}" type="presParOf" srcId="{5C6A7D7F-AF5A-46D6-822D-FD401A9137D6}" destId="{8B58096F-1F71-48BF-910E-89F0EEF92352}" srcOrd="2" destOrd="0" presId="urn:microsoft.com/office/officeart/2008/layout/HalfCircleOrganizationChart"/>
    <dgm:cxn modelId="{F903B83D-1BB8-4628-8648-E91360CF9F82}" type="presParOf" srcId="{5C6A7D7F-AF5A-46D6-822D-FD401A9137D6}" destId="{8F4C8EC8-68A2-45AB-88D6-BC8F764B6EB7}" srcOrd="3" destOrd="0" presId="urn:microsoft.com/office/officeart/2008/layout/HalfCircleOrganizationChart"/>
    <dgm:cxn modelId="{A05A0ABB-384C-4136-B3A8-11A9BA75378D}" type="presParOf" srcId="{2D72C425-41C9-482D-AA08-ECE9659210EB}" destId="{0DC8E050-203D-4048-A5FF-E4E1E812ACC5}" srcOrd="1" destOrd="0" presId="urn:microsoft.com/office/officeart/2008/layout/HalfCircleOrganizationChart"/>
    <dgm:cxn modelId="{A6339706-9F2E-4547-B818-D265F5D6EFA8}" type="presParOf" srcId="{2D72C425-41C9-482D-AA08-ECE9659210EB}" destId="{8D348849-B4FD-4E5E-A616-E7E221C6D7EE}" srcOrd="2" destOrd="0" presId="urn:microsoft.com/office/officeart/2008/layout/HalfCircleOrganizationChart"/>
    <dgm:cxn modelId="{F1941FEA-7F2C-4B92-9EE0-886E8C29BD94}" type="presParOf" srcId="{B8746D7E-0004-4B36-A3CD-6788821476BD}" destId="{D1364EAE-5D5F-498E-B7C0-614C8DD06C11}"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F55F1-EA8D-4098-AAEA-43316D3001CF}">
      <dsp:nvSpPr>
        <dsp:cNvPr id="0" name=""/>
        <dsp:cNvSpPr/>
      </dsp:nvSpPr>
      <dsp:spPr>
        <a:xfrm>
          <a:off x="4572000" y="2394155"/>
          <a:ext cx="3234723" cy="561398"/>
        </a:xfrm>
        <a:custGeom>
          <a:avLst/>
          <a:gdLst/>
          <a:ahLst/>
          <a:cxnLst/>
          <a:rect l="0" t="0" r="0" b="0"/>
          <a:pathLst>
            <a:path>
              <a:moveTo>
                <a:pt x="0" y="0"/>
              </a:moveTo>
              <a:lnTo>
                <a:pt x="0" y="280699"/>
              </a:lnTo>
              <a:lnTo>
                <a:pt x="3234723" y="280699"/>
              </a:lnTo>
              <a:lnTo>
                <a:pt x="3234723" y="561398"/>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9299C0-B91A-43DB-B920-CE81EFA74634}">
      <dsp:nvSpPr>
        <dsp:cNvPr id="0" name=""/>
        <dsp:cNvSpPr/>
      </dsp:nvSpPr>
      <dsp:spPr>
        <a:xfrm>
          <a:off x="4526280" y="2394155"/>
          <a:ext cx="91440" cy="561398"/>
        </a:xfrm>
        <a:custGeom>
          <a:avLst/>
          <a:gdLst/>
          <a:ahLst/>
          <a:cxnLst/>
          <a:rect l="0" t="0" r="0" b="0"/>
          <a:pathLst>
            <a:path>
              <a:moveTo>
                <a:pt x="45720" y="0"/>
              </a:moveTo>
              <a:lnTo>
                <a:pt x="45720" y="561398"/>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52541C-0D89-44E5-95EB-0601C52898BF}">
      <dsp:nvSpPr>
        <dsp:cNvPr id="0" name=""/>
        <dsp:cNvSpPr/>
      </dsp:nvSpPr>
      <dsp:spPr>
        <a:xfrm>
          <a:off x="1337276" y="2394155"/>
          <a:ext cx="3234723" cy="561398"/>
        </a:xfrm>
        <a:custGeom>
          <a:avLst/>
          <a:gdLst/>
          <a:ahLst/>
          <a:cxnLst/>
          <a:rect l="0" t="0" r="0" b="0"/>
          <a:pathLst>
            <a:path>
              <a:moveTo>
                <a:pt x="3234723" y="0"/>
              </a:moveTo>
              <a:lnTo>
                <a:pt x="3234723" y="280699"/>
              </a:lnTo>
              <a:lnTo>
                <a:pt x="0" y="280699"/>
              </a:lnTo>
              <a:lnTo>
                <a:pt x="0" y="561398"/>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E43D88-9DEE-4BA3-97C9-874D287770DF}">
      <dsp:nvSpPr>
        <dsp:cNvPr id="0" name=""/>
        <dsp:cNvSpPr/>
      </dsp:nvSpPr>
      <dsp:spPr>
        <a:xfrm>
          <a:off x="3903668" y="1057492"/>
          <a:ext cx="1336662" cy="1336662"/>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CDB7AC-F4A1-4DFD-A16F-2EDD2B25CB4C}">
      <dsp:nvSpPr>
        <dsp:cNvPr id="0" name=""/>
        <dsp:cNvSpPr/>
      </dsp:nvSpPr>
      <dsp:spPr>
        <a:xfrm>
          <a:off x="3903668" y="1057492"/>
          <a:ext cx="1336662" cy="1336662"/>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31CA6E-32D3-4DF3-8ED7-5A74FF920FF9}">
      <dsp:nvSpPr>
        <dsp:cNvPr id="0" name=""/>
        <dsp:cNvSpPr/>
      </dsp:nvSpPr>
      <dsp:spPr>
        <a:xfrm>
          <a:off x="3235337" y="1298092"/>
          <a:ext cx="2673325" cy="855464"/>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it-IT" sz="3000" b="1" kern="1200" spc="-38" dirty="0">
              <a:solidFill>
                <a:srgbClr val="FF0000"/>
              </a:solidFill>
              <a:effectLst>
                <a:outerShdw blurRad="38100" dist="38100" dir="2700000" algn="tl">
                  <a:srgbClr val="000000">
                    <a:alpha val="43137"/>
                  </a:srgbClr>
                </a:outerShdw>
              </a:effectLst>
              <a:latin typeface="Bahnschrift SemiBold" panose="020B0502040204020203" pitchFamily="34" charset="0"/>
              <a:ea typeface="+mn-ea"/>
              <a:cs typeface="Aharoni" panose="02010803020104030203" pitchFamily="2" charset="-79"/>
            </a:rPr>
            <a:t>FINALITA’</a:t>
          </a:r>
        </a:p>
      </dsp:txBody>
      <dsp:txXfrm>
        <a:off x="3235337" y="1298092"/>
        <a:ext cx="2673325" cy="855464"/>
      </dsp:txXfrm>
    </dsp:sp>
    <dsp:sp modelId="{4F932010-7CD9-40C1-ACCA-65AA4BAFC870}">
      <dsp:nvSpPr>
        <dsp:cNvPr id="0" name=""/>
        <dsp:cNvSpPr/>
      </dsp:nvSpPr>
      <dsp:spPr>
        <a:xfrm>
          <a:off x="668945" y="2955553"/>
          <a:ext cx="1336662" cy="1336662"/>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BF5693-AFF0-47A8-8D4B-8427AC04179A}">
      <dsp:nvSpPr>
        <dsp:cNvPr id="0" name=""/>
        <dsp:cNvSpPr/>
      </dsp:nvSpPr>
      <dsp:spPr>
        <a:xfrm>
          <a:off x="668945" y="2955553"/>
          <a:ext cx="1336662" cy="1336662"/>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41502C-E914-476A-A4AE-0FAA60515F08}">
      <dsp:nvSpPr>
        <dsp:cNvPr id="0" name=""/>
        <dsp:cNvSpPr/>
      </dsp:nvSpPr>
      <dsp:spPr>
        <a:xfrm>
          <a:off x="613" y="3196152"/>
          <a:ext cx="2673325" cy="855464"/>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b="1" i="1" kern="1200" spc="-38" dirty="0">
              <a:solidFill>
                <a:srgbClr val="002060"/>
              </a:solidFill>
              <a:latin typeface="Bahnschrift Condensed" panose="020B0502040204020203" pitchFamily="34" charset="0"/>
              <a:cs typeface="Aharoni" panose="02010803020104030203" pitchFamily="2" charset="-79"/>
            </a:rPr>
            <a:t>rafforzare il raccordo permanente con le filiere produttive e professionali </a:t>
          </a:r>
          <a:r>
            <a:rPr lang="it-IT" sz="2000" i="1" kern="1200" spc="-38" dirty="0">
              <a:solidFill>
                <a:srgbClr val="002060"/>
              </a:solidFill>
              <a:latin typeface="Bahnschrift Condensed" panose="020B0502040204020203" pitchFamily="34" charset="0"/>
              <a:cs typeface="Aharoni" panose="02010803020104030203" pitchFamily="2" charset="-79"/>
            </a:rPr>
            <a:t>di riferimento degli istituti tecnici e professionali</a:t>
          </a:r>
          <a:endParaRPr lang="it-IT" sz="2000" kern="1200" dirty="0"/>
        </a:p>
      </dsp:txBody>
      <dsp:txXfrm>
        <a:off x="613" y="3196152"/>
        <a:ext cx="2673325" cy="855464"/>
      </dsp:txXfrm>
    </dsp:sp>
    <dsp:sp modelId="{6FD68DA9-875C-4D96-B606-521C40E9AD42}">
      <dsp:nvSpPr>
        <dsp:cNvPr id="0" name=""/>
        <dsp:cNvSpPr/>
      </dsp:nvSpPr>
      <dsp:spPr>
        <a:xfrm>
          <a:off x="3903668" y="2955553"/>
          <a:ext cx="1336662" cy="1336662"/>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BA7D5F-01BB-445C-9A98-F07EBCF3165B}">
      <dsp:nvSpPr>
        <dsp:cNvPr id="0" name=""/>
        <dsp:cNvSpPr/>
      </dsp:nvSpPr>
      <dsp:spPr>
        <a:xfrm>
          <a:off x="3903668" y="2955553"/>
          <a:ext cx="1336662" cy="1336662"/>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67F810-6280-4852-834C-ADC74080A20A}">
      <dsp:nvSpPr>
        <dsp:cNvPr id="0" name=""/>
        <dsp:cNvSpPr/>
      </dsp:nvSpPr>
      <dsp:spPr>
        <a:xfrm>
          <a:off x="3235337" y="3196152"/>
          <a:ext cx="2673325" cy="855464"/>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b="1" i="1" kern="1200" spc="-38" dirty="0">
              <a:solidFill>
                <a:srgbClr val="002060"/>
              </a:solidFill>
              <a:latin typeface="Bahnschrift Condensed" panose="020B0502040204020203" pitchFamily="34" charset="0"/>
              <a:cs typeface="Aharoni" panose="02010803020104030203" pitchFamily="2" charset="-79"/>
            </a:rPr>
            <a:t>ridurre il divario tra domanda e offerta di competenze</a:t>
          </a:r>
          <a:r>
            <a:rPr lang="it-IT" sz="2000" i="1" kern="1200" spc="-38" dirty="0">
              <a:solidFill>
                <a:srgbClr val="002060"/>
              </a:solidFill>
              <a:latin typeface="Bahnschrift Condensed" panose="020B0502040204020203" pitchFamily="34" charset="0"/>
              <a:cs typeface="Aharoni" panose="02010803020104030203" pitchFamily="2" charset="-79"/>
            </a:rPr>
            <a:t> </a:t>
          </a:r>
          <a:endParaRPr lang="it-IT" sz="2000" kern="1200" dirty="0"/>
        </a:p>
      </dsp:txBody>
      <dsp:txXfrm>
        <a:off x="3235337" y="3196152"/>
        <a:ext cx="2673325" cy="855464"/>
      </dsp:txXfrm>
    </dsp:sp>
    <dsp:sp modelId="{637FEEAC-6FC0-4EFE-BCE5-D63D55F21F9A}">
      <dsp:nvSpPr>
        <dsp:cNvPr id="0" name=""/>
        <dsp:cNvSpPr/>
      </dsp:nvSpPr>
      <dsp:spPr>
        <a:xfrm>
          <a:off x="7138392" y="2955553"/>
          <a:ext cx="1336662" cy="1336662"/>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51FD48-5D5D-4FFE-BFB9-B2DD3005B581}">
      <dsp:nvSpPr>
        <dsp:cNvPr id="0" name=""/>
        <dsp:cNvSpPr/>
      </dsp:nvSpPr>
      <dsp:spPr>
        <a:xfrm>
          <a:off x="7138392" y="2955553"/>
          <a:ext cx="1336662" cy="1336662"/>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7786E4-25B4-472F-A827-FD0B65296537}">
      <dsp:nvSpPr>
        <dsp:cNvPr id="0" name=""/>
        <dsp:cNvSpPr/>
      </dsp:nvSpPr>
      <dsp:spPr>
        <a:xfrm>
          <a:off x="6470060" y="3196152"/>
          <a:ext cx="2673325" cy="855464"/>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b="1" i="1" kern="1200" spc="-38" dirty="0">
              <a:solidFill>
                <a:srgbClr val="002060"/>
              </a:solidFill>
              <a:latin typeface="Bahnschrift Condensed" panose="020B0502040204020203" pitchFamily="34" charset="0"/>
              <a:cs typeface="Aharoni" panose="02010803020104030203" pitchFamily="2" charset="-79"/>
            </a:rPr>
            <a:t>supportare il sistema nazionale della formazione nella progettazione dell'offerta formativa territoriale </a:t>
          </a:r>
          <a:endParaRPr lang="it-IT" sz="2000" kern="1200" dirty="0"/>
        </a:p>
      </dsp:txBody>
      <dsp:txXfrm>
        <a:off x="6470060" y="3196152"/>
        <a:ext cx="2673325" cy="855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513EC-5B9C-46A5-B432-21D95D980284}">
      <dsp:nvSpPr>
        <dsp:cNvPr id="0" name=""/>
        <dsp:cNvSpPr/>
      </dsp:nvSpPr>
      <dsp:spPr>
        <a:xfrm>
          <a:off x="2939844" y="838073"/>
          <a:ext cx="1013927" cy="351941"/>
        </a:xfrm>
        <a:custGeom>
          <a:avLst/>
          <a:gdLst/>
          <a:ahLst/>
          <a:cxnLst/>
          <a:rect l="0" t="0" r="0" b="0"/>
          <a:pathLst>
            <a:path>
              <a:moveTo>
                <a:pt x="0" y="0"/>
              </a:moveTo>
              <a:lnTo>
                <a:pt x="0" y="175970"/>
              </a:lnTo>
              <a:lnTo>
                <a:pt x="1013927" y="175970"/>
              </a:lnTo>
              <a:lnTo>
                <a:pt x="1013927" y="351941"/>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2E999E-04BF-4B97-ADC5-4E5BE5ECA780}">
      <dsp:nvSpPr>
        <dsp:cNvPr id="0" name=""/>
        <dsp:cNvSpPr/>
      </dsp:nvSpPr>
      <dsp:spPr>
        <a:xfrm>
          <a:off x="1707018" y="838073"/>
          <a:ext cx="1232826" cy="351941"/>
        </a:xfrm>
        <a:custGeom>
          <a:avLst/>
          <a:gdLst/>
          <a:ahLst/>
          <a:cxnLst/>
          <a:rect l="0" t="0" r="0" b="0"/>
          <a:pathLst>
            <a:path>
              <a:moveTo>
                <a:pt x="1232826" y="0"/>
              </a:moveTo>
              <a:lnTo>
                <a:pt x="1232826" y="175970"/>
              </a:lnTo>
              <a:lnTo>
                <a:pt x="0" y="175970"/>
              </a:lnTo>
              <a:lnTo>
                <a:pt x="0" y="351941"/>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C49D60-A0F0-4654-AB8C-FD844350AA16}">
      <dsp:nvSpPr>
        <dsp:cNvPr id="0" name=""/>
        <dsp:cNvSpPr/>
      </dsp:nvSpPr>
      <dsp:spPr>
        <a:xfrm>
          <a:off x="2520866" y="117"/>
          <a:ext cx="837956" cy="837956"/>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60C57D-A4FD-4481-9DC3-AB6D9F4B4013}">
      <dsp:nvSpPr>
        <dsp:cNvPr id="0" name=""/>
        <dsp:cNvSpPr/>
      </dsp:nvSpPr>
      <dsp:spPr>
        <a:xfrm>
          <a:off x="2520866" y="117"/>
          <a:ext cx="837956" cy="837956"/>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F46354-9B71-4007-90DA-836664AF811D}">
      <dsp:nvSpPr>
        <dsp:cNvPr id="0" name=""/>
        <dsp:cNvSpPr/>
      </dsp:nvSpPr>
      <dsp:spPr>
        <a:xfrm>
          <a:off x="2101888" y="150949"/>
          <a:ext cx="1675912" cy="536292"/>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it-IT" sz="2800" b="1" kern="1200" dirty="0">
              <a:solidFill>
                <a:srgbClr val="FF0000"/>
              </a:solidFill>
              <a:effectLst>
                <a:outerShdw blurRad="38100" dist="38100" dir="2700000" algn="tl">
                  <a:srgbClr val="000000">
                    <a:alpha val="43137"/>
                  </a:srgbClr>
                </a:outerShdw>
              </a:effectLst>
              <a:latin typeface="Bahnschrift SemiBold" panose="020B0502040204020203" pitchFamily="34" charset="0"/>
            </a:rPr>
            <a:t>FUNZIONI</a:t>
          </a:r>
        </a:p>
      </dsp:txBody>
      <dsp:txXfrm>
        <a:off x="2101888" y="150949"/>
        <a:ext cx="1675912" cy="536292"/>
      </dsp:txXfrm>
    </dsp:sp>
    <dsp:sp modelId="{1245DF92-16CB-4966-8CF3-FAF3B6FA4346}">
      <dsp:nvSpPr>
        <dsp:cNvPr id="0" name=""/>
        <dsp:cNvSpPr/>
      </dsp:nvSpPr>
      <dsp:spPr>
        <a:xfrm>
          <a:off x="1288040" y="1190015"/>
          <a:ext cx="837956" cy="837956"/>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59C74D-1358-441D-B37D-FB5ADEA4AEF1}">
      <dsp:nvSpPr>
        <dsp:cNvPr id="0" name=""/>
        <dsp:cNvSpPr/>
      </dsp:nvSpPr>
      <dsp:spPr>
        <a:xfrm>
          <a:off x="1288040" y="1190015"/>
          <a:ext cx="837956" cy="837956"/>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B0D389-2E33-4DCD-911F-89049A64638F}">
      <dsp:nvSpPr>
        <dsp:cNvPr id="0" name=""/>
        <dsp:cNvSpPr/>
      </dsp:nvSpPr>
      <dsp:spPr>
        <a:xfrm>
          <a:off x="869062" y="1340847"/>
          <a:ext cx="1675912" cy="536292"/>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b="1" kern="1200" dirty="0">
              <a:solidFill>
                <a:srgbClr val="002060"/>
              </a:solidFill>
              <a:effectLst>
                <a:outerShdw blurRad="38100" dist="38100" dir="2700000" algn="tl">
                  <a:srgbClr val="000000">
                    <a:alpha val="43137"/>
                  </a:srgbClr>
                </a:outerShdw>
              </a:effectLst>
              <a:latin typeface="Bahnschrift SemiBold" panose="020B0502040204020203" pitchFamily="34" charset="0"/>
            </a:rPr>
            <a:t>CONSULTIVE</a:t>
          </a:r>
        </a:p>
      </dsp:txBody>
      <dsp:txXfrm>
        <a:off x="869062" y="1340847"/>
        <a:ext cx="1675912" cy="536292"/>
      </dsp:txXfrm>
    </dsp:sp>
    <dsp:sp modelId="{8535D985-D23E-4D5C-985A-918D162627F2}">
      <dsp:nvSpPr>
        <dsp:cNvPr id="0" name=""/>
        <dsp:cNvSpPr/>
      </dsp:nvSpPr>
      <dsp:spPr>
        <a:xfrm>
          <a:off x="3425344" y="1190015"/>
          <a:ext cx="1056855" cy="837956"/>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B21644-D61F-46A3-8D91-7F00977D48CE}">
      <dsp:nvSpPr>
        <dsp:cNvPr id="0" name=""/>
        <dsp:cNvSpPr/>
      </dsp:nvSpPr>
      <dsp:spPr>
        <a:xfrm>
          <a:off x="3425344" y="1190015"/>
          <a:ext cx="1056855" cy="837956"/>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E929CF-0887-402E-93DA-275A03A74D6A}">
      <dsp:nvSpPr>
        <dsp:cNvPr id="0" name=""/>
        <dsp:cNvSpPr/>
      </dsp:nvSpPr>
      <dsp:spPr>
        <a:xfrm>
          <a:off x="2896916" y="1340847"/>
          <a:ext cx="2113711" cy="536292"/>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b="1" kern="1200" dirty="0">
              <a:solidFill>
                <a:srgbClr val="002060"/>
              </a:solidFill>
              <a:effectLst>
                <a:outerShdw blurRad="38100" dist="38100" dir="2700000" algn="tl">
                  <a:srgbClr val="000000">
                    <a:alpha val="43137"/>
                  </a:srgbClr>
                </a:outerShdw>
              </a:effectLst>
              <a:latin typeface="Bahnschrift SemiBold" panose="020B0502040204020203" pitchFamily="34" charset="0"/>
            </a:rPr>
            <a:t>DI PROPOSTA</a:t>
          </a:r>
        </a:p>
      </dsp:txBody>
      <dsp:txXfrm>
        <a:off x="2896916" y="1340847"/>
        <a:ext cx="2113711" cy="53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93F63-ECDC-425F-A77C-6D4ED66FBD6D}">
      <dsp:nvSpPr>
        <dsp:cNvPr id="0" name=""/>
        <dsp:cNvSpPr/>
      </dsp:nvSpPr>
      <dsp:spPr>
        <a:xfrm>
          <a:off x="4287285" y="1126877"/>
          <a:ext cx="2726157" cy="473134"/>
        </a:xfrm>
        <a:custGeom>
          <a:avLst/>
          <a:gdLst/>
          <a:ahLst/>
          <a:cxnLst/>
          <a:rect l="0" t="0" r="0" b="0"/>
          <a:pathLst>
            <a:path>
              <a:moveTo>
                <a:pt x="0" y="0"/>
              </a:moveTo>
              <a:lnTo>
                <a:pt x="0" y="236567"/>
              </a:lnTo>
              <a:lnTo>
                <a:pt x="2726157" y="236567"/>
              </a:lnTo>
              <a:lnTo>
                <a:pt x="2726157" y="473134"/>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B3EB89-FBE4-4686-8207-BF7964508D2E}">
      <dsp:nvSpPr>
        <dsp:cNvPr id="0" name=""/>
        <dsp:cNvSpPr/>
      </dsp:nvSpPr>
      <dsp:spPr>
        <a:xfrm>
          <a:off x="4241565" y="1126877"/>
          <a:ext cx="91440" cy="473134"/>
        </a:xfrm>
        <a:custGeom>
          <a:avLst/>
          <a:gdLst/>
          <a:ahLst/>
          <a:cxnLst/>
          <a:rect l="0" t="0" r="0" b="0"/>
          <a:pathLst>
            <a:path>
              <a:moveTo>
                <a:pt x="45720" y="0"/>
              </a:moveTo>
              <a:lnTo>
                <a:pt x="45720" y="473134"/>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83F46B-1180-4EBB-B3A5-E62252969A8F}">
      <dsp:nvSpPr>
        <dsp:cNvPr id="0" name=""/>
        <dsp:cNvSpPr/>
      </dsp:nvSpPr>
      <dsp:spPr>
        <a:xfrm>
          <a:off x="1561127" y="1126877"/>
          <a:ext cx="2726157" cy="473134"/>
        </a:xfrm>
        <a:custGeom>
          <a:avLst/>
          <a:gdLst/>
          <a:ahLst/>
          <a:cxnLst/>
          <a:rect l="0" t="0" r="0" b="0"/>
          <a:pathLst>
            <a:path>
              <a:moveTo>
                <a:pt x="2726157" y="0"/>
              </a:moveTo>
              <a:lnTo>
                <a:pt x="2726157" y="236567"/>
              </a:lnTo>
              <a:lnTo>
                <a:pt x="0" y="236567"/>
              </a:lnTo>
              <a:lnTo>
                <a:pt x="0" y="473134"/>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695A0-523C-4366-9905-ED982EA48A8E}">
      <dsp:nvSpPr>
        <dsp:cNvPr id="0" name=""/>
        <dsp:cNvSpPr/>
      </dsp:nvSpPr>
      <dsp:spPr>
        <a:xfrm>
          <a:off x="3648063" y="366"/>
          <a:ext cx="1278444" cy="1126511"/>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434638-1BA6-4C0D-BB54-A4588F47D927}">
      <dsp:nvSpPr>
        <dsp:cNvPr id="0" name=""/>
        <dsp:cNvSpPr/>
      </dsp:nvSpPr>
      <dsp:spPr>
        <a:xfrm>
          <a:off x="3648063" y="366"/>
          <a:ext cx="1278444" cy="1126511"/>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50672C-AE20-4EC8-8B2E-3D91670F068B}">
      <dsp:nvSpPr>
        <dsp:cNvPr id="0" name=""/>
        <dsp:cNvSpPr/>
      </dsp:nvSpPr>
      <dsp:spPr>
        <a:xfrm>
          <a:off x="3008841" y="203138"/>
          <a:ext cx="2556888" cy="720967"/>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it-IT" sz="2800" b="1" kern="1200" dirty="0">
              <a:solidFill>
                <a:srgbClr val="FF0000"/>
              </a:solidFill>
              <a:effectLst>
                <a:outerShdw blurRad="38100" dist="38100" dir="2700000" algn="tl">
                  <a:srgbClr val="000000">
                    <a:alpha val="43137"/>
                  </a:srgbClr>
                </a:outerShdw>
              </a:effectLst>
              <a:latin typeface="Bahnschrift SemiBold" panose="020B0502040204020203" pitchFamily="34" charset="0"/>
            </a:rPr>
            <a:t>COMPOSTO DA</a:t>
          </a:r>
        </a:p>
      </dsp:txBody>
      <dsp:txXfrm>
        <a:off x="3008841" y="203138"/>
        <a:ext cx="2556888" cy="720967"/>
      </dsp:txXfrm>
    </dsp:sp>
    <dsp:sp modelId="{0159D220-4BDD-469E-A268-16FBEC56308A}">
      <dsp:nvSpPr>
        <dsp:cNvPr id="0" name=""/>
        <dsp:cNvSpPr/>
      </dsp:nvSpPr>
      <dsp:spPr>
        <a:xfrm>
          <a:off x="997871" y="1600012"/>
          <a:ext cx="1126511" cy="1126511"/>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3BB950-B4E6-403D-8B30-6A0066119E81}">
      <dsp:nvSpPr>
        <dsp:cNvPr id="0" name=""/>
        <dsp:cNvSpPr/>
      </dsp:nvSpPr>
      <dsp:spPr>
        <a:xfrm>
          <a:off x="997871" y="1600012"/>
          <a:ext cx="1126511" cy="1126511"/>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06125A-C12B-4529-9EF8-41B3CEA943FB}">
      <dsp:nvSpPr>
        <dsp:cNvPr id="0" name=""/>
        <dsp:cNvSpPr/>
      </dsp:nvSpPr>
      <dsp:spPr>
        <a:xfrm>
          <a:off x="434616" y="1802784"/>
          <a:ext cx="2253022" cy="720967"/>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b="1" kern="1200" dirty="0">
              <a:solidFill>
                <a:srgbClr val="0070C0"/>
              </a:solidFill>
              <a:effectLst>
                <a:outerShdw blurRad="38100" dist="38100" dir="2700000" algn="tl">
                  <a:srgbClr val="000000">
                    <a:alpha val="43137"/>
                  </a:srgbClr>
                </a:outerShdw>
              </a:effectLst>
              <a:latin typeface="Bahnschrift SemiBold" panose="020B0502040204020203" pitchFamily="34" charset="0"/>
            </a:rPr>
            <a:t>Istituzioni</a:t>
          </a:r>
        </a:p>
      </dsp:txBody>
      <dsp:txXfrm>
        <a:off x="434616" y="1802784"/>
        <a:ext cx="2253022" cy="720967"/>
      </dsp:txXfrm>
    </dsp:sp>
    <dsp:sp modelId="{FE067844-36F0-402A-8ED7-E6E01D9274FA}">
      <dsp:nvSpPr>
        <dsp:cNvPr id="0" name=""/>
        <dsp:cNvSpPr/>
      </dsp:nvSpPr>
      <dsp:spPr>
        <a:xfrm>
          <a:off x="3724029" y="1600012"/>
          <a:ext cx="1126511" cy="1126511"/>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AAEAF-8F95-449B-9846-5B128764E243}">
      <dsp:nvSpPr>
        <dsp:cNvPr id="0" name=""/>
        <dsp:cNvSpPr/>
      </dsp:nvSpPr>
      <dsp:spPr>
        <a:xfrm>
          <a:off x="3724029" y="1600012"/>
          <a:ext cx="1126511" cy="1126511"/>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00155C-A5E1-4613-AA85-38031BF44E41}">
      <dsp:nvSpPr>
        <dsp:cNvPr id="0" name=""/>
        <dsp:cNvSpPr/>
      </dsp:nvSpPr>
      <dsp:spPr>
        <a:xfrm>
          <a:off x="3160774" y="1802784"/>
          <a:ext cx="2253022" cy="720967"/>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b="1" kern="1200" dirty="0">
              <a:solidFill>
                <a:srgbClr val="0070C0"/>
              </a:solidFill>
              <a:effectLst>
                <a:outerShdw blurRad="38100" dist="38100" dir="2700000" algn="tl">
                  <a:srgbClr val="000000">
                    <a:alpha val="43137"/>
                  </a:srgbClr>
                </a:outerShdw>
              </a:effectLst>
              <a:latin typeface="Bahnschrift SemiBold" panose="020B0502040204020203" pitchFamily="34" charset="0"/>
            </a:rPr>
            <a:t>Organizzazioni datoriali</a:t>
          </a:r>
        </a:p>
      </dsp:txBody>
      <dsp:txXfrm>
        <a:off x="3160774" y="1802784"/>
        <a:ext cx="2253022" cy="720967"/>
      </dsp:txXfrm>
    </dsp:sp>
    <dsp:sp modelId="{B8409ECD-5709-45E1-BB3D-6B9CB0675A91}">
      <dsp:nvSpPr>
        <dsp:cNvPr id="0" name=""/>
        <dsp:cNvSpPr/>
      </dsp:nvSpPr>
      <dsp:spPr>
        <a:xfrm>
          <a:off x="6450187" y="1600012"/>
          <a:ext cx="1126511" cy="1126511"/>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47E9FD-C0D3-47E9-BE10-068B7797662B}">
      <dsp:nvSpPr>
        <dsp:cNvPr id="0" name=""/>
        <dsp:cNvSpPr/>
      </dsp:nvSpPr>
      <dsp:spPr>
        <a:xfrm>
          <a:off x="6450187" y="1600012"/>
          <a:ext cx="1126511" cy="1126511"/>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8B73DB-314B-498A-AAF1-2B2E05876D6A}">
      <dsp:nvSpPr>
        <dsp:cNvPr id="0" name=""/>
        <dsp:cNvSpPr/>
      </dsp:nvSpPr>
      <dsp:spPr>
        <a:xfrm>
          <a:off x="5886931" y="1802784"/>
          <a:ext cx="2253022" cy="720967"/>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b="1" kern="1200" dirty="0">
              <a:solidFill>
                <a:srgbClr val="0070C0"/>
              </a:solidFill>
              <a:effectLst>
                <a:outerShdw blurRad="38100" dist="38100" dir="2700000" algn="tl">
                  <a:srgbClr val="000000">
                    <a:alpha val="43137"/>
                  </a:srgbClr>
                </a:outerShdw>
              </a:effectLst>
              <a:latin typeface="Bahnschrift SemiBold" panose="020B0502040204020203" pitchFamily="34" charset="0"/>
            </a:rPr>
            <a:t>Organizzazioni sindacali</a:t>
          </a:r>
        </a:p>
      </dsp:txBody>
      <dsp:txXfrm>
        <a:off x="5886931" y="1802784"/>
        <a:ext cx="2253022" cy="720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E999E-04BF-4B97-ADC5-4E5BE5ECA780}">
      <dsp:nvSpPr>
        <dsp:cNvPr id="0" name=""/>
        <dsp:cNvSpPr/>
      </dsp:nvSpPr>
      <dsp:spPr>
        <a:xfrm>
          <a:off x="2894124" y="838073"/>
          <a:ext cx="91440" cy="351941"/>
        </a:xfrm>
        <a:custGeom>
          <a:avLst/>
          <a:gdLst/>
          <a:ahLst/>
          <a:cxnLst/>
          <a:rect l="0" t="0" r="0" b="0"/>
          <a:pathLst>
            <a:path>
              <a:moveTo>
                <a:pt x="45720" y="0"/>
              </a:moveTo>
              <a:lnTo>
                <a:pt x="45720" y="351941"/>
              </a:lnTo>
            </a:path>
          </a:pathLst>
        </a:cu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C49D60-A0F0-4654-AB8C-FD844350AA16}">
      <dsp:nvSpPr>
        <dsp:cNvPr id="0" name=""/>
        <dsp:cNvSpPr/>
      </dsp:nvSpPr>
      <dsp:spPr>
        <a:xfrm>
          <a:off x="1850472" y="117"/>
          <a:ext cx="2178745" cy="837956"/>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60C57D-A4FD-4481-9DC3-AB6D9F4B4013}">
      <dsp:nvSpPr>
        <dsp:cNvPr id="0" name=""/>
        <dsp:cNvSpPr/>
      </dsp:nvSpPr>
      <dsp:spPr>
        <a:xfrm>
          <a:off x="1850472" y="117"/>
          <a:ext cx="2178745" cy="837956"/>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F46354-9B71-4007-90DA-836664AF811D}">
      <dsp:nvSpPr>
        <dsp:cNvPr id="0" name=""/>
        <dsp:cNvSpPr/>
      </dsp:nvSpPr>
      <dsp:spPr>
        <a:xfrm>
          <a:off x="761099" y="150949"/>
          <a:ext cx="4357490" cy="536292"/>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it-IT" sz="2800" b="1" kern="1200" dirty="0">
              <a:solidFill>
                <a:srgbClr val="FF0000"/>
              </a:solidFill>
              <a:effectLst>
                <a:outerShdw blurRad="38100" dist="38100" dir="2700000" algn="tl">
                  <a:srgbClr val="000000">
                    <a:alpha val="43137"/>
                  </a:srgbClr>
                </a:outerShdw>
              </a:effectLst>
              <a:latin typeface="Bahnschrift SemiBold" panose="020B0502040204020203" pitchFamily="34" charset="0"/>
            </a:rPr>
            <a:t>OSSERVATORIO NAZIONALE</a:t>
          </a:r>
        </a:p>
      </dsp:txBody>
      <dsp:txXfrm>
        <a:off x="761099" y="150949"/>
        <a:ext cx="4357490" cy="536292"/>
      </dsp:txXfrm>
    </dsp:sp>
    <dsp:sp modelId="{1245DF92-16CB-4966-8CF3-FAF3B6FA4346}">
      <dsp:nvSpPr>
        <dsp:cNvPr id="0" name=""/>
        <dsp:cNvSpPr/>
      </dsp:nvSpPr>
      <dsp:spPr>
        <a:xfrm>
          <a:off x="2298288" y="1190015"/>
          <a:ext cx="1283112" cy="837956"/>
        </a:xfrm>
        <a:prstGeom prst="arc">
          <a:avLst>
            <a:gd name="adj1" fmla="val 13200000"/>
            <a:gd name="adj2" fmla="val 192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59C74D-1358-441D-B37D-FB5ADEA4AEF1}">
      <dsp:nvSpPr>
        <dsp:cNvPr id="0" name=""/>
        <dsp:cNvSpPr/>
      </dsp:nvSpPr>
      <dsp:spPr>
        <a:xfrm>
          <a:off x="2298288" y="1190015"/>
          <a:ext cx="1283112" cy="837956"/>
        </a:xfrm>
        <a:prstGeom prst="arc">
          <a:avLst>
            <a:gd name="adj1" fmla="val 2400000"/>
            <a:gd name="adj2" fmla="val 8400000"/>
          </a:avLst>
        </a:prstGeom>
        <a:noFill/>
        <a:ln w="1714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B0D389-2E33-4DCD-911F-89049A64638F}">
      <dsp:nvSpPr>
        <dsp:cNvPr id="0" name=""/>
        <dsp:cNvSpPr/>
      </dsp:nvSpPr>
      <dsp:spPr>
        <a:xfrm>
          <a:off x="1656732" y="1340847"/>
          <a:ext cx="2566224" cy="536292"/>
        </a:xfrm>
        <a:prstGeom prst="rect">
          <a:avLst/>
        </a:prstGeom>
        <a:noFill/>
        <a:ln w="1714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b="1" kern="1200" dirty="0">
              <a:solidFill>
                <a:srgbClr val="002060"/>
              </a:solidFill>
              <a:effectLst>
                <a:outerShdw blurRad="38100" dist="38100" dir="2700000" algn="tl">
                  <a:srgbClr val="000000">
                    <a:alpha val="43137"/>
                  </a:srgbClr>
                </a:outerShdw>
              </a:effectLst>
              <a:latin typeface="Bahnschrift SemiBold" panose="020B0502040204020203" pitchFamily="34" charset="0"/>
            </a:rPr>
            <a:t>OSSERVATORI LOCALI</a:t>
          </a:r>
        </a:p>
      </dsp:txBody>
      <dsp:txXfrm>
        <a:off x="1656732" y="1340847"/>
        <a:ext cx="2566224" cy="5362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771C4-DF25-446B-BA8B-107B7CB98F2D}">
      <dsp:nvSpPr>
        <dsp:cNvPr id="0" name=""/>
        <dsp:cNvSpPr/>
      </dsp:nvSpPr>
      <dsp:spPr>
        <a:xfrm>
          <a:off x="3774112" y="1260143"/>
          <a:ext cx="91440" cy="528770"/>
        </a:xfrm>
        <a:custGeom>
          <a:avLst/>
          <a:gdLst/>
          <a:ahLst/>
          <a:cxnLst/>
          <a:rect l="0" t="0" r="0" b="0"/>
          <a:pathLst>
            <a:path>
              <a:moveTo>
                <a:pt x="45720" y="0"/>
              </a:moveTo>
              <a:lnTo>
                <a:pt x="45720" y="528770"/>
              </a:lnTo>
            </a:path>
          </a:pathLst>
        </a:custGeom>
        <a:noFill/>
        <a:ln w="17145" cap="flat"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8A1FCC8-79B0-4748-B0E4-E8099077B86A}">
      <dsp:nvSpPr>
        <dsp:cNvPr id="0" name=""/>
        <dsp:cNvSpPr/>
      </dsp:nvSpPr>
      <dsp:spPr>
        <a:xfrm>
          <a:off x="3190343" y="1165"/>
          <a:ext cx="1258977" cy="1258977"/>
        </a:xfrm>
        <a:prstGeom prst="arc">
          <a:avLst>
            <a:gd name="adj1" fmla="val 13200000"/>
            <a:gd name="adj2" fmla="val 19200000"/>
          </a:avLst>
        </a:prstGeom>
        <a:noFill/>
        <a:ln w="17145" cap="flat"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7715C9-8CE6-4669-9367-EE5E9F0F1CBC}">
      <dsp:nvSpPr>
        <dsp:cNvPr id="0" name=""/>
        <dsp:cNvSpPr/>
      </dsp:nvSpPr>
      <dsp:spPr>
        <a:xfrm>
          <a:off x="3190343" y="1165"/>
          <a:ext cx="1258977" cy="1258977"/>
        </a:xfrm>
        <a:prstGeom prst="arc">
          <a:avLst>
            <a:gd name="adj1" fmla="val 2400000"/>
            <a:gd name="adj2" fmla="val 8400000"/>
          </a:avLst>
        </a:prstGeom>
        <a:noFill/>
        <a:ln w="17145" cap="flat"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33B70D5-5265-452B-891A-2484089508AD}">
      <dsp:nvSpPr>
        <dsp:cNvPr id="0" name=""/>
        <dsp:cNvSpPr/>
      </dsp:nvSpPr>
      <dsp:spPr>
        <a:xfrm>
          <a:off x="2560854" y="227781"/>
          <a:ext cx="2517955" cy="805745"/>
        </a:xfrm>
        <a:prstGeom prst="rect">
          <a:avLst/>
        </a:prstGeom>
        <a:noFill/>
        <a:ln w="9525" cap="flat" cmpd="sng" algn="ctr">
          <a:noFill/>
          <a:prstDash val="solid"/>
        </a:ln>
        <a:effectLst>
          <a:outerShdw blurRad="50800" dist="38100" dir="2700000" rotWithShape="0">
            <a:srgbClr val="000000">
              <a:alpha val="60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dirty="0">
              <a:solidFill>
                <a:srgbClr val="002060"/>
              </a:solidFill>
              <a:latin typeface="Bahnschrift SemiBold" panose="020B0502040204020203" pitchFamily="34" charset="0"/>
            </a:rPr>
            <a:t>Area di istruzione generale nazionale</a:t>
          </a:r>
        </a:p>
      </dsp:txBody>
      <dsp:txXfrm>
        <a:off x="2560854" y="227781"/>
        <a:ext cx="2517955" cy="805745"/>
      </dsp:txXfrm>
    </dsp:sp>
    <dsp:sp modelId="{B41EB2F2-AD0F-4B8B-BBCB-553CBB151E04}">
      <dsp:nvSpPr>
        <dsp:cNvPr id="0" name=""/>
        <dsp:cNvSpPr/>
      </dsp:nvSpPr>
      <dsp:spPr>
        <a:xfrm>
          <a:off x="3190343" y="1788914"/>
          <a:ext cx="1258977" cy="1258977"/>
        </a:xfrm>
        <a:prstGeom prst="arc">
          <a:avLst>
            <a:gd name="adj1" fmla="val 13200000"/>
            <a:gd name="adj2" fmla="val 19200000"/>
          </a:avLst>
        </a:prstGeom>
        <a:noFill/>
        <a:ln w="17145" cap="flat"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B58096F-1F71-48BF-910E-89F0EEF92352}">
      <dsp:nvSpPr>
        <dsp:cNvPr id="0" name=""/>
        <dsp:cNvSpPr/>
      </dsp:nvSpPr>
      <dsp:spPr>
        <a:xfrm>
          <a:off x="3190343" y="1788914"/>
          <a:ext cx="1258977" cy="1258977"/>
        </a:xfrm>
        <a:prstGeom prst="arc">
          <a:avLst>
            <a:gd name="adj1" fmla="val 2400000"/>
            <a:gd name="adj2" fmla="val 8400000"/>
          </a:avLst>
        </a:prstGeom>
        <a:noFill/>
        <a:ln w="17145" cap="flat"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43409E-0026-4099-8BBC-2FBBD69E1798}">
      <dsp:nvSpPr>
        <dsp:cNvPr id="0" name=""/>
        <dsp:cNvSpPr/>
      </dsp:nvSpPr>
      <dsp:spPr>
        <a:xfrm>
          <a:off x="2560854" y="2015530"/>
          <a:ext cx="2517955" cy="805745"/>
        </a:xfrm>
        <a:prstGeom prst="rect">
          <a:avLst/>
        </a:prstGeom>
        <a:noFill/>
        <a:ln w="9525" cap="flat" cmpd="sng" algn="ctr">
          <a:noFill/>
          <a:prstDash val="solid"/>
        </a:ln>
        <a:effectLst>
          <a:outerShdw blurRad="50800" dist="38100" dir="2700000" rotWithShape="0">
            <a:srgbClr val="000000">
              <a:alpha val="60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dirty="0">
              <a:solidFill>
                <a:srgbClr val="002060"/>
              </a:solidFill>
              <a:latin typeface="Bahnschrift SemiBold" panose="020B0502040204020203" pitchFamily="34" charset="0"/>
            </a:rPr>
            <a:t>Area di indirizzo flessibile</a:t>
          </a:r>
        </a:p>
      </dsp:txBody>
      <dsp:txXfrm>
        <a:off x="2560854" y="2015530"/>
        <a:ext cx="2517955" cy="805745"/>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614" tIns="45807" rIns="91614" bIns="45807"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614" tIns="45807" rIns="91614" bIns="45807" rtlCol="0"/>
          <a:lstStyle>
            <a:lvl1pPr algn="r">
              <a:defRPr sz="1200"/>
            </a:lvl1pPr>
          </a:lstStyle>
          <a:p>
            <a:fld id="{A94F3BBD-4874-41E0-A9AA-34DB55597598}" type="datetimeFigureOut">
              <a:rPr lang="it-IT" smtClean="0"/>
              <a:t>08/05/2025</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614" tIns="45807" rIns="91614" bIns="45807"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614" tIns="45807" rIns="91614" bIns="45807" rtlCol="0" anchor="b"/>
          <a:lstStyle>
            <a:lvl1pPr algn="r">
              <a:defRPr sz="1200"/>
            </a:lvl1pPr>
          </a:lstStyle>
          <a:p>
            <a:fld id="{31C4CB9E-5F61-48BA-9F98-A4056C526CDF}" type="slidenum">
              <a:rPr lang="it-IT" smtClean="0"/>
              <a:t>‹N›</a:t>
            </a:fld>
            <a:endParaRPr lang="it-IT"/>
          </a:p>
        </p:txBody>
      </p:sp>
    </p:spTree>
    <p:extLst>
      <p:ext uri="{BB962C8B-B14F-4D97-AF65-F5344CB8AC3E}">
        <p14:creationId xmlns:p14="http://schemas.microsoft.com/office/powerpoint/2010/main" val="3675710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614" tIns="45807" rIns="91614" bIns="45807"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614" tIns="45807" rIns="91614" bIns="45807" rtlCol="0"/>
          <a:lstStyle>
            <a:lvl1pPr algn="r">
              <a:defRPr sz="1200"/>
            </a:lvl1pPr>
          </a:lstStyle>
          <a:p>
            <a:fld id="{97520D31-4892-4A4A-8302-58CA943FC0F4}" type="datetimeFigureOut">
              <a:rPr lang="it-IT" smtClean="0"/>
              <a:t>08/05/2025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614" tIns="45807" rIns="91614" bIns="45807"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614" tIns="45807" rIns="91614" bIns="45807"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614" tIns="45807" rIns="91614" bIns="45807"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614" tIns="45807" rIns="91614" bIns="45807" rtlCol="0" anchor="b"/>
          <a:lstStyle>
            <a:lvl1pPr algn="r">
              <a:defRPr sz="1200"/>
            </a:lvl1pPr>
          </a:lstStyle>
          <a:p>
            <a:fld id="{F4EB00A5-FC0A-4196-8D71-BC4849859FAC}" type="slidenum">
              <a:rPr lang="it-IT" smtClean="0"/>
              <a:t>‹N›</a:t>
            </a:fld>
            <a:endParaRPr lang="it-IT"/>
          </a:p>
        </p:txBody>
      </p:sp>
    </p:spTree>
    <p:extLst>
      <p:ext uri="{BB962C8B-B14F-4D97-AF65-F5344CB8AC3E}">
        <p14:creationId xmlns:p14="http://schemas.microsoft.com/office/powerpoint/2010/main" val="3278681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1</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898357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10</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706748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11</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519468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12</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03481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13</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75749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14</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414439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15</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016123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16</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975244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17</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804373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18</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711256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19</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426145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2</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3048035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20</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088792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21</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8917465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r>
              <a:rPr lang="it-IT" dirty="0">
                <a:cs typeface="Calibri"/>
              </a:rPr>
              <a:t>Tempistica – contenuti anticipati eccetto revisione indirizzi- quadri orari – articolazioni – risultati di apprendimento </a:t>
            </a: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22</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256995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23</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4174196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02079-A8BC-D8FD-28A5-3723BA3BDA4B}"/>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40B0185B-E60C-3DF4-03E8-A383B1CA50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11B9A070-7223-C03E-98E3-B5EB0FA066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Punti di connessione con la filiera 4+2 – legge 121 /2024 – DM 256 DEL 16-12-2024</a:t>
            </a:r>
          </a:p>
        </p:txBody>
      </p:sp>
      <p:sp>
        <p:nvSpPr>
          <p:cNvPr id="115716" name="Segnaposto numero diapositiva 3">
            <a:extLst>
              <a:ext uri="{FF2B5EF4-FFF2-40B4-BE49-F238E27FC236}">
                <a16:creationId xmlns:a16="http://schemas.microsoft.com/office/drawing/2014/main" id="{E13A7BAE-6836-AF63-4143-DF6374E8D8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24</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574198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E8051-5552-91D8-238E-258CBE72BD9D}"/>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980A300F-A01A-340D-7E79-5425925A11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999B0927-76CD-06A8-5BD9-7D54CBF1A86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a:extLst>
              <a:ext uri="{FF2B5EF4-FFF2-40B4-BE49-F238E27FC236}">
                <a16:creationId xmlns:a16="http://schemas.microsoft.com/office/drawing/2014/main" id="{05713FA2-1686-85A9-24D5-87FB22A0870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25</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457802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027A2-A2CA-25B6-C3B2-D84F7597C6AD}"/>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1EAB2329-2CAB-0299-52D4-4F098F41B0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5CCECB1A-27B7-C639-7534-694CAC03584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a:extLst>
              <a:ext uri="{FF2B5EF4-FFF2-40B4-BE49-F238E27FC236}">
                <a16:creationId xmlns:a16="http://schemas.microsoft.com/office/drawing/2014/main" id="{016BE5AE-7642-8106-CD82-99B5D3C03F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26</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8548937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CF0D2-20CF-2638-9435-91C7286CF838}"/>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94F31276-6EBE-8F32-0008-131E01C9B6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6DD436FD-4424-C154-F9A2-52D8E80C019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a:extLst>
              <a:ext uri="{FF2B5EF4-FFF2-40B4-BE49-F238E27FC236}">
                <a16:creationId xmlns:a16="http://schemas.microsoft.com/office/drawing/2014/main" id="{8730F9EC-E9B2-E7AC-2A58-FB16DDD5CD8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27</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8646512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DC01A-1EDA-E980-C2F9-EB634A531A50}"/>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77FB5E15-1845-AECC-967A-9B7F49D762D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EFB92BEC-6B50-2589-4FC3-917CD906D18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a:extLst>
              <a:ext uri="{FF2B5EF4-FFF2-40B4-BE49-F238E27FC236}">
                <a16:creationId xmlns:a16="http://schemas.microsoft.com/office/drawing/2014/main" id="{7D0E0C0D-2DFC-AA8E-4019-CCCAF3692C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28</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86011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95CB7-36CA-D0C3-7D3F-5C911FF7CB02}"/>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F3FDF410-C1E7-0359-A610-10DEE34D57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22C8A658-3BC6-E671-6CB9-3C86614440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7B76B642-F628-814C-F4EF-B642409681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29</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765706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r>
              <a:rPr lang="it-IT" dirty="0">
                <a:cs typeface="Calibri"/>
              </a:rPr>
              <a:t>Passaggi al CSPI novembre 2023 – e dopo DL 19 DEL 2024 </a:t>
            </a:r>
          </a:p>
          <a:p>
            <a:pPr algn="just">
              <a:spcBef>
                <a:spcPct val="20000"/>
              </a:spcBef>
            </a:pPr>
            <a:r>
              <a:rPr lang="it-IT" dirty="0">
                <a:cs typeface="Calibri"/>
              </a:rPr>
              <a:t>Interventi ordinamentali e sperimentali</a:t>
            </a: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3</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12514731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484CB0-538A-E674-EE8B-D9DEF3B472B0}"/>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F06C21B0-F6C3-056A-506A-817C6E334D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BE0FE482-9BE1-292E-D9F9-01EAD84576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a:extLst>
              <a:ext uri="{FF2B5EF4-FFF2-40B4-BE49-F238E27FC236}">
                <a16:creationId xmlns:a16="http://schemas.microsoft.com/office/drawing/2014/main" id="{CC739816-91A8-3D84-542D-D466DA2B06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30</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0670667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F3163-936F-9D65-677B-69EF8212C428}"/>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BA32B652-063A-B207-DB10-CFFF297E2D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0E637006-7663-789C-2152-12A6C351432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D72D280D-C2DD-B277-539A-D383FFE3F7B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31</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9235350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B0AF5D-4758-35D7-FD0B-C9E2380ADD84}"/>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AB61611A-C758-E239-4ACF-795F705E86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BD3FA81F-0306-993D-70AF-22CD1F90E8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63C3F379-B833-DDC2-47BF-192716718C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32</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757583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8A766-C8A1-CEA0-C5AD-508222C54049}"/>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E7348B02-1DC3-1A60-7CE3-334B0D3B14E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DA698731-88D7-07DC-C897-724A0B2CAE0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86126908-6AD8-FDB8-DE62-7B8ED7D5D9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33</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09944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9BE9A-1D5F-A1A1-F2F8-5C4E6D9B5FDE}"/>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BF62E933-8B9C-B853-16CA-EAD732C0F96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1FAC851A-E2FE-CC55-137F-45210685BE0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5A29D3E8-F7F5-8A3D-D998-201864BC4F0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34</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291146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EF48A-6CD5-706D-C6EE-625FA24686CE}"/>
            </a:ext>
          </a:extLst>
        </p:cNvPr>
        <p:cNvGrpSpPr/>
        <p:nvPr/>
      </p:nvGrpSpPr>
      <p:grpSpPr>
        <a:xfrm>
          <a:off x="0" y="0"/>
          <a:ext cx="0" cy="0"/>
          <a:chOff x="0" y="0"/>
          <a:chExt cx="0" cy="0"/>
        </a:xfrm>
      </p:grpSpPr>
      <p:sp>
        <p:nvSpPr>
          <p:cNvPr id="115714" name="Segnaposto immagine diapositiva 1">
            <a:extLst>
              <a:ext uri="{FF2B5EF4-FFF2-40B4-BE49-F238E27FC236}">
                <a16:creationId xmlns:a16="http://schemas.microsoft.com/office/drawing/2014/main" id="{E68D15B5-BC6F-8E19-98DA-3469A9A88A1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a:extLst>
              <a:ext uri="{FF2B5EF4-FFF2-40B4-BE49-F238E27FC236}">
                <a16:creationId xmlns:a16="http://schemas.microsoft.com/office/drawing/2014/main" id="{42D551BE-4DBE-C7B9-370A-83A93580790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r>
              <a:rPr lang="it-IT" dirty="0">
                <a:cs typeface="Calibri"/>
              </a:rPr>
              <a:t>INTERAZIONE CON </a:t>
            </a:r>
            <a:r>
              <a:rPr lang="it-IT" dirty="0" err="1">
                <a:cs typeface="Calibri"/>
              </a:rPr>
              <a:t>REALTà</a:t>
            </a:r>
            <a:r>
              <a:rPr lang="it-IT" dirty="0">
                <a:cs typeface="Calibri"/>
              </a:rPr>
              <a:t> PRODUTTIVE PER ORIENTAMENTO, CONSOLIDAMENTO COMPETENZE,</a:t>
            </a:r>
          </a:p>
        </p:txBody>
      </p:sp>
      <p:sp>
        <p:nvSpPr>
          <p:cNvPr id="115716" name="Segnaposto numero diapositiva 3">
            <a:extLst>
              <a:ext uri="{FF2B5EF4-FFF2-40B4-BE49-F238E27FC236}">
                <a16:creationId xmlns:a16="http://schemas.microsoft.com/office/drawing/2014/main" id="{D439A9B2-7CF8-1EF0-6C85-7FCE8EDF220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35</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518151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lgn="just">
              <a:spcBef>
                <a:spcPct val="20000"/>
              </a:spcBef>
              <a:buNone/>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r" defTabSz="916137" rtl="0" eaLnBrk="1" fontAlgn="auto" latinLnBrk="0" hangingPunct="1">
              <a:lnSpc>
                <a:spcPct val="100000"/>
              </a:lnSpc>
              <a:spcBef>
                <a:spcPts val="0"/>
              </a:spcBef>
              <a:spcAft>
                <a:spcPts val="0"/>
              </a:spcAft>
              <a:buClrTx/>
              <a:buSzTx/>
              <a:buFontTx/>
              <a:buNone/>
              <a:tabLst/>
              <a:defRPr/>
            </a:pPr>
            <a:fld id="{AED81130-1508-4C25-8117-23BDAD74651C}" type="slidenum">
              <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rPr>
              <a:pPr marL="0" marR="0" lvl="0" indent="0" algn="r" defTabSz="916137" rtl="0" eaLnBrk="1" fontAlgn="auto" latinLnBrk="0" hangingPunct="1">
                <a:lnSpc>
                  <a:spcPct val="100000"/>
                </a:lnSpc>
                <a:spcBef>
                  <a:spcPts val="0"/>
                </a:spcBef>
                <a:spcAft>
                  <a:spcPts val="0"/>
                </a:spcAft>
                <a:buClrTx/>
                <a:buSzTx/>
                <a:buFontTx/>
                <a:buNone/>
                <a:tabLst/>
                <a:defRPr/>
              </a:pPr>
              <a:t>36</a:t>
            </a:fld>
            <a:endParaRPr kumimoji="0" lang="it-IT" altLang="it-IT" sz="1200" b="0" i="0" u="none" strike="noStrike" kern="1200" cap="none" spc="0" normalizeH="0" baseline="0" noProof="0">
              <a:ln>
                <a:noFill/>
              </a:ln>
              <a:solidFill>
                <a:prstClr val="black"/>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3066479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37</a:t>
            </a:fld>
            <a:endParaRPr lang="it-IT" altLang="it-IT">
              <a:solidFill>
                <a:prstClr val="black"/>
              </a:solidFill>
              <a:latin typeface="Calibri" pitchFamily="34" charset="0"/>
            </a:endParaRPr>
          </a:p>
        </p:txBody>
      </p:sp>
    </p:spTree>
    <p:extLst>
      <p:ext uri="{BB962C8B-B14F-4D97-AF65-F5344CB8AC3E}">
        <p14:creationId xmlns:p14="http://schemas.microsoft.com/office/powerpoint/2010/main" val="199691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ct val="20000"/>
              </a:spcBef>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4</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862295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5</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2036080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6</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2183287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7</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4277089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8</a:t>
            </a:fld>
            <a:endParaRPr lang="it-IT" altLang="it-IT" dirty="0">
              <a:solidFill>
                <a:prstClr val="black"/>
              </a:solidFill>
              <a:latin typeface="Calibri" pitchFamily="34" charset="0"/>
            </a:endParaRPr>
          </a:p>
        </p:txBody>
      </p:sp>
    </p:spTree>
    <p:extLst>
      <p:ext uri="{BB962C8B-B14F-4D97-AF65-F5344CB8AC3E}">
        <p14:creationId xmlns:p14="http://schemas.microsoft.com/office/powerpoint/2010/main" val="2594124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immagine diapositiva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Segnaposto not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just" defTabSz="914400" rtl="0" eaLnBrk="1" fontAlgn="auto" latinLnBrk="0" hangingPunct="1">
              <a:lnSpc>
                <a:spcPct val="100000"/>
              </a:lnSpc>
              <a:spcBef>
                <a:spcPct val="20000"/>
              </a:spcBef>
              <a:spcAft>
                <a:spcPts val="0"/>
              </a:spcAft>
              <a:buClrTx/>
              <a:buSzTx/>
              <a:buFontTx/>
              <a:buNone/>
              <a:tabLst/>
              <a:defRPr/>
            </a:pPr>
            <a:r>
              <a:rPr lang="it-IT" dirty="0"/>
              <a:t>- Aurelio </a:t>
            </a:r>
            <a:r>
              <a:rPr lang="it-IT" dirty="0" err="1"/>
              <a:t>Tommasetti</a:t>
            </a:r>
            <a:r>
              <a:rPr lang="it-IT" dirty="0"/>
              <a:t> - Professore Ordinario Dipartimento di Scienze Aziendali - Management &amp; Innovation Systems/DISA-MIS, Università degli Studi di Salerno;</a:t>
            </a:r>
            <a:endParaRPr lang="it-IT" dirty="0">
              <a:cs typeface="Calibri"/>
            </a:endParaRPr>
          </a:p>
        </p:txBody>
      </p:sp>
      <p:sp>
        <p:nvSpPr>
          <p:cNvPr id="115716" name="Segnaposto numero diapositiva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73020" indent="-297315">
              <a:defRPr>
                <a:solidFill>
                  <a:schemeClr val="tx1"/>
                </a:solidFill>
                <a:latin typeface="Arial" pitchFamily="34" charset="0"/>
                <a:ea typeface="ＭＳ Ｐゴシック" pitchFamily="34" charset="-128"/>
              </a:defRPr>
            </a:lvl2pPr>
            <a:lvl3pPr marL="1189261" indent="-237852">
              <a:defRPr>
                <a:solidFill>
                  <a:schemeClr val="tx1"/>
                </a:solidFill>
                <a:latin typeface="Arial" pitchFamily="34" charset="0"/>
                <a:ea typeface="ＭＳ Ｐゴシック" pitchFamily="34" charset="-128"/>
              </a:defRPr>
            </a:lvl3pPr>
            <a:lvl4pPr marL="1664965" indent="-237852">
              <a:defRPr>
                <a:solidFill>
                  <a:schemeClr val="tx1"/>
                </a:solidFill>
                <a:latin typeface="Arial" pitchFamily="34" charset="0"/>
                <a:ea typeface="ＭＳ Ｐゴシック" pitchFamily="34" charset="-128"/>
              </a:defRPr>
            </a:lvl4pPr>
            <a:lvl5pPr marL="2140670" indent="-237852">
              <a:defRPr>
                <a:solidFill>
                  <a:schemeClr val="tx1"/>
                </a:solidFill>
                <a:latin typeface="Arial" pitchFamily="34" charset="0"/>
                <a:ea typeface="ＭＳ Ｐゴシック" pitchFamily="34" charset="-128"/>
              </a:defRPr>
            </a:lvl5pPr>
            <a:lvl6pPr marL="2616374" indent="-237852" eaLnBrk="0" fontAlgn="base" hangingPunct="0">
              <a:spcBef>
                <a:spcPct val="0"/>
              </a:spcBef>
              <a:spcAft>
                <a:spcPct val="0"/>
              </a:spcAft>
              <a:defRPr>
                <a:solidFill>
                  <a:schemeClr val="tx1"/>
                </a:solidFill>
                <a:latin typeface="Arial" pitchFamily="34" charset="0"/>
                <a:ea typeface="ＭＳ Ｐゴシック" pitchFamily="34" charset="-128"/>
              </a:defRPr>
            </a:lvl6pPr>
            <a:lvl7pPr marL="3092078" indent="-237852" eaLnBrk="0" fontAlgn="base" hangingPunct="0">
              <a:spcBef>
                <a:spcPct val="0"/>
              </a:spcBef>
              <a:spcAft>
                <a:spcPct val="0"/>
              </a:spcAft>
              <a:defRPr>
                <a:solidFill>
                  <a:schemeClr val="tx1"/>
                </a:solidFill>
                <a:latin typeface="Arial" pitchFamily="34" charset="0"/>
                <a:ea typeface="ＭＳ Ｐゴシック" pitchFamily="34" charset="-128"/>
              </a:defRPr>
            </a:lvl7pPr>
            <a:lvl8pPr marL="3567783" indent="-237852" eaLnBrk="0" fontAlgn="base" hangingPunct="0">
              <a:spcBef>
                <a:spcPct val="0"/>
              </a:spcBef>
              <a:spcAft>
                <a:spcPct val="0"/>
              </a:spcAft>
              <a:defRPr>
                <a:solidFill>
                  <a:schemeClr val="tx1"/>
                </a:solidFill>
                <a:latin typeface="Arial" pitchFamily="34" charset="0"/>
                <a:ea typeface="ＭＳ Ｐゴシック" pitchFamily="34" charset="-128"/>
              </a:defRPr>
            </a:lvl8pPr>
            <a:lvl9pPr marL="4043487" indent="-237852"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defTabSz="916137">
              <a:defRPr/>
            </a:pPr>
            <a:fld id="{AED81130-1508-4C25-8117-23BDAD74651C}" type="slidenum">
              <a:rPr lang="it-IT" altLang="it-IT">
                <a:solidFill>
                  <a:prstClr val="black"/>
                </a:solidFill>
                <a:latin typeface="Calibri" pitchFamily="34" charset="0"/>
              </a:rPr>
              <a:pPr defTabSz="916137">
                <a:defRPr/>
              </a:pPr>
              <a:t>9</a:t>
            </a:fld>
            <a:endParaRPr lang="it-IT" altLang="it-IT">
              <a:solidFill>
                <a:prstClr val="black"/>
              </a:solidFill>
              <a:latin typeface="Calibri" pitchFamily="34" charset="0"/>
            </a:endParaRPr>
          </a:p>
        </p:txBody>
      </p:sp>
    </p:spTree>
    <p:extLst>
      <p:ext uri="{BB962C8B-B14F-4D97-AF65-F5344CB8AC3E}">
        <p14:creationId xmlns:p14="http://schemas.microsoft.com/office/powerpoint/2010/main" val="113316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2F328A-593D-43C1-8413-77190E3A0121}"/>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DFDED37-C017-4480-ADE2-9B5F12F1C13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17AF81C-A139-4430-9A20-CEC12C780918}"/>
              </a:ext>
            </a:extLst>
          </p:cNvPr>
          <p:cNvSpPr>
            <a:spLocks noGrp="1"/>
          </p:cNvSpPr>
          <p:nvPr>
            <p:ph type="dt" sz="half" idx="10"/>
          </p:nvPr>
        </p:nvSpPr>
        <p:spPr/>
        <p:txBody>
          <a:bodyPr/>
          <a:lstStyle/>
          <a:p>
            <a:fld id="{2F8D18A1-89DF-46F4-910D-27C38303EEC8}" type="datetime1">
              <a:rPr lang="it-IT" smtClean="0"/>
              <a:t>08/05/2025</a:t>
            </a:fld>
            <a:endParaRPr lang="it-IT"/>
          </a:p>
        </p:txBody>
      </p:sp>
      <p:sp>
        <p:nvSpPr>
          <p:cNvPr id="5" name="Segnaposto piè di pagina 4">
            <a:extLst>
              <a:ext uri="{FF2B5EF4-FFF2-40B4-BE49-F238E27FC236}">
                <a16:creationId xmlns:a16="http://schemas.microsoft.com/office/drawing/2014/main" id="{D5EB5729-0306-428F-8B9D-3793370587A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B1589E5-D099-4243-8951-F8433A0AAA86}"/>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420443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D8E24D-803B-44C1-A451-AADF985F450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5660860-2E2E-4460-97A4-60C462B0C65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034A3C3-1CC6-4B7F-BBC4-3DCD9D85B634}"/>
              </a:ext>
            </a:extLst>
          </p:cNvPr>
          <p:cNvSpPr>
            <a:spLocks noGrp="1"/>
          </p:cNvSpPr>
          <p:nvPr>
            <p:ph type="dt" sz="half" idx="10"/>
          </p:nvPr>
        </p:nvSpPr>
        <p:spPr/>
        <p:txBody>
          <a:bodyPr/>
          <a:lstStyle/>
          <a:p>
            <a:fld id="{39C28C5E-6401-4E6D-8656-0BF220C0D7F4}" type="datetime1">
              <a:rPr lang="it-IT" smtClean="0"/>
              <a:t>08/05/2025</a:t>
            </a:fld>
            <a:endParaRPr lang="it-IT"/>
          </a:p>
        </p:txBody>
      </p:sp>
      <p:sp>
        <p:nvSpPr>
          <p:cNvPr id="5" name="Segnaposto piè di pagina 4">
            <a:extLst>
              <a:ext uri="{FF2B5EF4-FFF2-40B4-BE49-F238E27FC236}">
                <a16:creationId xmlns:a16="http://schemas.microsoft.com/office/drawing/2014/main" id="{B05244E3-1C59-4944-9575-593F675633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4258E07-E074-4E34-968B-963AE2BB9B76}"/>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2656054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D0801B3-CF8D-4F96-8B39-C5E8D5477D46}"/>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7BBA852-80A3-4947-AAA9-699166559A33}"/>
              </a:ext>
            </a:extLst>
          </p:cNvPr>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00D4C5-658F-44D2-B078-2209AEA5CA87}"/>
              </a:ext>
            </a:extLst>
          </p:cNvPr>
          <p:cNvSpPr>
            <a:spLocks noGrp="1"/>
          </p:cNvSpPr>
          <p:nvPr>
            <p:ph type="dt" sz="half" idx="10"/>
          </p:nvPr>
        </p:nvSpPr>
        <p:spPr/>
        <p:txBody>
          <a:bodyPr/>
          <a:lstStyle/>
          <a:p>
            <a:fld id="{343E7F67-3656-4AAD-BD19-17F5202E1394}" type="datetime1">
              <a:rPr lang="it-IT" smtClean="0"/>
              <a:t>08/05/2025</a:t>
            </a:fld>
            <a:endParaRPr lang="it-IT"/>
          </a:p>
        </p:txBody>
      </p:sp>
      <p:sp>
        <p:nvSpPr>
          <p:cNvPr id="5" name="Segnaposto piè di pagina 4">
            <a:extLst>
              <a:ext uri="{FF2B5EF4-FFF2-40B4-BE49-F238E27FC236}">
                <a16:creationId xmlns:a16="http://schemas.microsoft.com/office/drawing/2014/main" id="{FFB96A47-0F2B-4913-8B3C-F45146E297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E41CAE-D6C4-404E-B74A-B12B490CFCE0}"/>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391108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AD9211-1874-4DD8-A812-F38E1AE9E78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5CB56D7-D3D7-4B01-9888-C6471478457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F9CEEE-917E-4054-82BB-F5E03655BB5A}"/>
              </a:ext>
            </a:extLst>
          </p:cNvPr>
          <p:cNvSpPr>
            <a:spLocks noGrp="1"/>
          </p:cNvSpPr>
          <p:nvPr>
            <p:ph type="dt" sz="half" idx="10"/>
          </p:nvPr>
        </p:nvSpPr>
        <p:spPr/>
        <p:txBody>
          <a:bodyPr/>
          <a:lstStyle/>
          <a:p>
            <a:fld id="{253046A7-926E-4D0E-8839-AC3C98A95FE3}" type="datetime1">
              <a:rPr lang="it-IT" smtClean="0"/>
              <a:t>08/05/2025</a:t>
            </a:fld>
            <a:endParaRPr lang="it-IT"/>
          </a:p>
        </p:txBody>
      </p:sp>
      <p:sp>
        <p:nvSpPr>
          <p:cNvPr id="5" name="Segnaposto piè di pagina 4">
            <a:extLst>
              <a:ext uri="{FF2B5EF4-FFF2-40B4-BE49-F238E27FC236}">
                <a16:creationId xmlns:a16="http://schemas.microsoft.com/office/drawing/2014/main" id="{811242A2-BD92-4B9B-BDF6-B41A3BD312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2DABF6-8375-4686-B570-59E011D5DA3A}"/>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326989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BD7663-3AAA-42DD-AF33-7B4711C3851B}"/>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A49A950-4613-4336-A814-EF05D437258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AE601E1-6E0B-4C0C-9F98-469743B3BE16}"/>
              </a:ext>
            </a:extLst>
          </p:cNvPr>
          <p:cNvSpPr>
            <a:spLocks noGrp="1"/>
          </p:cNvSpPr>
          <p:nvPr>
            <p:ph type="dt" sz="half" idx="10"/>
          </p:nvPr>
        </p:nvSpPr>
        <p:spPr/>
        <p:txBody>
          <a:bodyPr/>
          <a:lstStyle/>
          <a:p>
            <a:fld id="{1D2DAA31-828A-4A08-9605-DE4C572EDD7D}" type="datetime1">
              <a:rPr lang="it-IT" smtClean="0"/>
              <a:t>08/05/2025</a:t>
            </a:fld>
            <a:endParaRPr lang="it-IT"/>
          </a:p>
        </p:txBody>
      </p:sp>
      <p:sp>
        <p:nvSpPr>
          <p:cNvPr id="5" name="Segnaposto piè di pagina 4">
            <a:extLst>
              <a:ext uri="{FF2B5EF4-FFF2-40B4-BE49-F238E27FC236}">
                <a16:creationId xmlns:a16="http://schemas.microsoft.com/office/drawing/2014/main" id="{B4BD75BF-B6C1-4732-B54F-2D8B4AB0AC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46EF46-85CC-4732-B1DF-F2CA2347CF10}"/>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182972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8E89B9-457E-4EA3-B8A9-A581BA2315B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0E50F4-D534-42C7-8857-1C67305D14CA}"/>
              </a:ext>
            </a:extLst>
          </p:cNvPr>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58E7BDA-0BA6-4481-BE77-C908E08F3FEF}"/>
              </a:ext>
            </a:extLst>
          </p:cNvPr>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2630238-D650-4C18-9647-92C7B15A0FB7}"/>
              </a:ext>
            </a:extLst>
          </p:cNvPr>
          <p:cNvSpPr>
            <a:spLocks noGrp="1"/>
          </p:cNvSpPr>
          <p:nvPr>
            <p:ph type="dt" sz="half" idx="10"/>
          </p:nvPr>
        </p:nvSpPr>
        <p:spPr/>
        <p:txBody>
          <a:bodyPr/>
          <a:lstStyle/>
          <a:p>
            <a:fld id="{460AC59A-D72C-45E1-9387-EF9E4AC73265}" type="datetime1">
              <a:rPr lang="it-IT" smtClean="0"/>
              <a:t>08/05/2025</a:t>
            </a:fld>
            <a:endParaRPr lang="it-IT"/>
          </a:p>
        </p:txBody>
      </p:sp>
      <p:sp>
        <p:nvSpPr>
          <p:cNvPr id="6" name="Segnaposto piè di pagina 5">
            <a:extLst>
              <a:ext uri="{FF2B5EF4-FFF2-40B4-BE49-F238E27FC236}">
                <a16:creationId xmlns:a16="http://schemas.microsoft.com/office/drawing/2014/main" id="{ADA554E1-E0D3-4CB3-AE69-E182F359D6B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9FDA09B-72F5-481B-9866-9D481BC8D07A}"/>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243278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5333A9-66B2-4ECA-A679-28E9D21B845C}"/>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55D3770-22AA-49AB-ADFE-C8755B610AC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5B9534F-BE3D-4A7C-BC00-97BE72DD978F}"/>
              </a:ext>
            </a:extLst>
          </p:cNvPr>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9CC5BE-8C6E-46D3-8B98-47E30355264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D00866A-B308-4934-9023-1871F1F3A9DF}"/>
              </a:ext>
            </a:extLst>
          </p:cNvPr>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4EE064B-73DA-4372-BECE-54BDDACF152A}"/>
              </a:ext>
            </a:extLst>
          </p:cNvPr>
          <p:cNvSpPr>
            <a:spLocks noGrp="1"/>
          </p:cNvSpPr>
          <p:nvPr>
            <p:ph type="dt" sz="half" idx="10"/>
          </p:nvPr>
        </p:nvSpPr>
        <p:spPr/>
        <p:txBody>
          <a:bodyPr/>
          <a:lstStyle/>
          <a:p>
            <a:fld id="{C908E8C1-1AD6-4F11-BAB1-4830C4B8F4E8}" type="datetime1">
              <a:rPr lang="it-IT" smtClean="0"/>
              <a:t>08/05/2025</a:t>
            </a:fld>
            <a:endParaRPr lang="it-IT"/>
          </a:p>
        </p:txBody>
      </p:sp>
      <p:sp>
        <p:nvSpPr>
          <p:cNvPr id="8" name="Segnaposto piè di pagina 7">
            <a:extLst>
              <a:ext uri="{FF2B5EF4-FFF2-40B4-BE49-F238E27FC236}">
                <a16:creationId xmlns:a16="http://schemas.microsoft.com/office/drawing/2014/main" id="{7D3FCD83-E65D-476D-9C27-D9DB7095B37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C7519EB-2D27-4707-BD98-182BC2DB1118}"/>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23314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C0FFF6-41B6-4E43-8C3C-FB35E471129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CD47506-AE28-40D3-8EC9-9ADEF92F828D}"/>
              </a:ext>
            </a:extLst>
          </p:cNvPr>
          <p:cNvSpPr>
            <a:spLocks noGrp="1"/>
          </p:cNvSpPr>
          <p:nvPr>
            <p:ph type="dt" sz="half" idx="10"/>
          </p:nvPr>
        </p:nvSpPr>
        <p:spPr/>
        <p:txBody>
          <a:bodyPr/>
          <a:lstStyle/>
          <a:p>
            <a:fld id="{E76B3B13-43CC-4BDB-B2FE-4E90FE4B25F4}" type="datetime1">
              <a:rPr lang="it-IT" smtClean="0"/>
              <a:t>08/05/2025</a:t>
            </a:fld>
            <a:endParaRPr lang="it-IT"/>
          </a:p>
        </p:txBody>
      </p:sp>
      <p:sp>
        <p:nvSpPr>
          <p:cNvPr id="4" name="Segnaposto piè di pagina 3">
            <a:extLst>
              <a:ext uri="{FF2B5EF4-FFF2-40B4-BE49-F238E27FC236}">
                <a16:creationId xmlns:a16="http://schemas.microsoft.com/office/drawing/2014/main" id="{8329CFDC-B7A2-4ECF-A2F3-14D72BD8C74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41AFF53-4411-4767-9127-A9FCD22E32C4}"/>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1219648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D7519DF-B713-4B6D-9707-345DB2DEA324}"/>
              </a:ext>
            </a:extLst>
          </p:cNvPr>
          <p:cNvSpPr>
            <a:spLocks noGrp="1"/>
          </p:cNvSpPr>
          <p:nvPr>
            <p:ph type="dt" sz="half" idx="10"/>
          </p:nvPr>
        </p:nvSpPr>
        <p:spPr/>
        <p:txBody>
          <a:bodyPr/>
          <a:lstStyle/>
          <a:p>
            <a:fld id="{B42BF304-F883-44BC-ACB4-DB30B73E4D8C}" type="datetime1">
              <a:rPr lang="it-IT" smtClean="0"/>
              <a:t>08/05/2025</a:t>
            </a:fld>
            <a:endParaRPr lang="it-IT"/>
          </a:p>
        </p:txBody>
      </p:sp>
      <p:sp>
        <p:nvSpPr>
          <p:cNvPr id="3" name="Segnaposto piè di pagina 2">
            <a:extLst>
              <a:ext uri="{FF2B5EF4-FFF2-40B4-BE49-F238E27FC236}">
                <a16:creationId xmlns:a16="http://schemas.microsoft.com/office/drawing/2014/main" id="{EC96FADA-7AD1-488A-A627-07B314A0FA5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613B9DD-68D0-49D8-A8E5-53EABBABB17B}"/>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3888394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452F54-838C-450F-BA05-7D303C81CAE7}"/>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D38E50-58AB-4F75-99E5-79D1CD24BF9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F2E3E2D-68E9-484B-BF7C-96B90535CF3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96C5AFC-20A7-4D0A-9630-8531EB935A6B}"/>
              </a:ext>
            </a:extLst>
          </p:cNvPr>
          <p:cNvSpPr>
            <a:spLocks noGrp="1"/>
          </p:cNvSpPr>
          <p:nvPr>
            <p:ph type="dt" sz="half" idx="10"/>
          </p:nvPr>
        </p:nvSpPr>
        <p:spPr/>
        <p:txBody>
          <a:bodyPr/>
          <a:lstStyle/>
          <a:p>
            <a:fld id="{4E6709B1-2786-403D-A53D-E209B4B2B5D4}" type="datetime1">
              <a:rPr lang="it-IT" smtClean="0"/>
              <a:t>08/05/2025</a:t>
            </a:fld>
            <a:endParaRPr lang="it-IT"/>
          </a:p>
        </p:txBody>
      </p:sp>
      <p:sp>
        <p:nvSpPr>
          <p:cNvPr id="6" name="Segnaposto piè di pagina 5">
            <a:extLst>
              <a:ext uri="{FF2B5EF4-FFF2-40B4-BE49-F238E27FC236}">
                <a16:creationId xmlns:a16="http://schemas.microsoft.com/office/drawing/2014/main" id="{0F81E557-041A-42D4-B392-1A43FFB662B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8163AF2-31CD-4C09-82CB-75EDF6DFCBE9}"/>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367432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CB715-5657-4BD6-BA98-66B46F396C5F}"/>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9A44EC7-8B36-415A-AEB4-A54EDDBE160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5E0D3D10-F516-48E7-948E-9E5024E105B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167894E-BD90-4C5B-AB22-C84C33712BD7}"/>
              </a:ext>
            </a:extLst>
          </p:cNvPr>
          <p:cNvSpPr>
            <a:spLocks noGrp="1"/>
          </p:cNvSpPr>
          <p:nvPr>
            <p:ph type="dt" sz="half" idx="10"/>
          </p:nvPr>
        </p:nvSpPr>
        <p:spPr/>
        <p:txBody>
          <a:bodyPr/>
          <a:lstStyle/>
          <a:p>
            <a:fld id="{B2C25BFF-4A39-49FC-AD21-DC668C40227B}" type="datetime1">
              <a:rPr lang="it-IT" smtClean="0"/>
              <a:t>08/05/2025</a:t>
            </a:fld>
            <a:endParaRPr lang="it-IT"/>
          </a:p>
        </p:txBody>
      </p:sp>
      <p:sp>
        <p:nvSpPr>
          <p:cNvPr id="6" name="Segnaposto piè di pagina 5">
            <a:extLst>
              <a:ext uri="{FF2B5EF4-FFF2-40B4-BE49-F238E27FC236}">
                <a16:creationId xmlns:a16="http://schemas.microsoft.com/office/drawing/2014/main" id="{098E9A2E-FC7A-461C-8374-AD66E5CB73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D886380-9689-4495-9782-337AB484B085}"/>
              </a:ext>
            </a:extLst>
          </p:cNvPr>
          <p:cNvSpPr>
            <a:spLocks noGrp="1"/>
          </p:cNvSpPr>
          <p:nvPr>
            <p:ph type="sldNum" sz="quarter" idx="12"/>
          </p:nvPr>
        </p:nvSpPr>
        <p:spPr/>
        <p:txBody>
          <a:bodyPr/>
          <a:lstStyle/>
          <a:p>
            <a:fld id="{B4A53257-A935-4C46-921E-85EF37147881}" type="slidenum">
              <a:rPr lang="it-IT" smtClean="0"/>
              <a:t>‹N›</a:t>
            </a:fld>
            <a:endParaRPr lang="it-IT"/>
          </a:p>
        </p:txBody>
      </p:sp>
    </p:spTree>
    <p:extLst>
      <p:ext uri="{BB962C8B-B14F-4D97-AF65-F5344CB8AC3E}">
        <p14:creationId xmlns:p14="http://schemas.microsoft.com/office/powerpoint/2010/main" val="62486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51CF91B-7B03-4E53-BEAF-41C59D0F472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BF09AB2-2FE6-4148-9A72-3B10192C2CE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297ED3-8794-4181-94BB-3D028D3914D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1C3A62F-0721-47B3-8717-379BC124F2CF}" type="datetime1">
              <a:rPr lang="it-IT" smtClean="0"/>
              <a:t>08/05/2025</a:t>
            </a:fld>
            <a:endParaRPr lang="it-IT"/>
          </a:p>
        </p:txBody>
      </p:sp>
      <p:sp>
        <p:nvSpPr>
          <p:cNvPr id="5" name="Segnaposto piè di pagina 4">
            <a:extLst>
              <a:ext uri="{FF2B5EF4-FFF2-40B4-BE49-F238E27FC236}">
                <a16:creationId xmlns:a16="http://schemas.microsoft.com/office/drawing/2014/main" id="{F5F5E2DB-5D1D-4C9E-B55D-F175AF8E9C3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FFB9CC6-75D5-4E5C-9631-8F11D4B0695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A53257-A935-4C46-921E-85EF37147881}" type="slidenum">
              <a:rPr lang="it-IT" smtClean="0"/>
              <a:t>‹N›</a:t>
            </a:fld>
            <a:endParaRPr lang="it-IT"/>
          </a:p>
        </p:txBody>
      </p:sp>
    </p:spTree>
    <p:extLst>
      <p:ext uri="{BB962C8B-B14F-4D97-AF65-F5344CB8AC3E}">
        <p14:creationId xmlns:p14="http://schemas.microsoft.com/office/powerpoint/2010/main" val="729684930"/>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smtClean="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4" name="Rettangolo 3">
            <a:extLst>
              <a:ext uri="{FF2B5EF4-FFF2-40B4-BE49-F238E27FC236}">
                <a16:creationId xmlns:a16="http://schemas.microsoft.com/office/drawing/2014/main" id="{8169ADF5-1979-4DAD-9E64-2C0BBCB6B14D}"/>
              </a:ext>
            </a:extLst>
          </p:cNvPr>
          <p:cNvSpPr/>
          <p:nvPr/>
        </p:nvSpPr>
        <p:spPr>
          <a:xfrm>
            <a:off x="351247" y="3322806"/>
            <a:ext cx="8666922" cy="1191194"/>
          </a:xfrm>
          <a:prstGeom prst="rect">
            <a:avLst/>
          </a:prstGeom>
          <a:solidFill>
            <a:schemeClr val="bg1"/>
          </a:solidFill>
          <a:effectLst>
            <a:outerShdw blurRad="508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Stato dell’arte della riforma degli istituti tecnici</a:t>
            </a:r>
          </a:p>
        </p:txBody>
      </p:sp>
      <p:pic>
        <p:nvPicPr>
          <p:cNvPr id="9" name="Immagine 8">
            <a:extLst>
              <a:ext uri="{FF2B5EF4-FFF2-40B4-BE49-F238E27FC236}">
                <a16:creationId xmlns:a16="http://schemas.microsoft.com/office/drawing/2014/main" id="{5BF98492-0173-029D-241E-46E7E12E6BFA}"/>
              </a:ext>
            </a:extLst>
          </p:cNvPr>
          <p:cNvPicPr>
            <a:picLocks noChangeAspect="1"/>
          </p:cNvPicPr>
          <p:nvPr/>
        </p:nvPicPr>
        <p:blipFill>
          <a:blip r:embed="rId3"/>
          <a:stretch>
            <a:fillRect/>
          </a:stretch>
        </p:blipFill>
        <p:spPr>
          <a:xfrm>
            <a:off x="1492973" y="443889"/>
            <a:ext cx="3002733" cy="883748"/>
          </a:xfrm>
          <a:prstGeom prst="rect">
            <a:avLst/>
          </a:prstGeom>
        </p:spPr>
      </p:pic>
    </p:spTree>
    <p:extLst>
      <p:ext uri="{BB962C8B-B14F-4D97-AF65-F5344CB8AC3E}">
        <p14:creationId xmlns:p14="http://schemas.microsoft.com/office/powerpoint/2010/main" val="4007224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728740" y="666565"/>
            <a:ext cx="7911547"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 Riforma 1.1</a:t>
            </a:r>
          </a:p>
        </p:txBody>
      </p:sp>
      <p:sp>
        <p:nvSpPr>
          <p:cNvPr id="20" name="Rettangolo 19">
            <a:extLst>
              <a:ext uri="{FF2B5EF4-FFF2-40B4-BE49-F238E27FC236}">
                <a16:creationId xmlns:a16="http://schemas.microsoft.com/office/drawing/2014/main" id="{9579009E-D428-47E9-9C9A-D7F750EF68AB}"/>
              </a:ext>
            </a:extLst>
          </p:cNvPr>
          <p:cNvSpPr/>
          <p:nvPr/>
        </p:nvSpPr>
        <p:spPr>
          <a:xfrm>
            <a:off x="973394" y="1936957"/>
            <a:ext cx="7846141" cy="4670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DECRETO LEGGE 23/09/2022, n. 144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t>
            </a:r>
            <a:r>
              <a:rPr kumimoji="0" lang="it-IT" sz="2300" b="1" i="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convertito in legge 175/2022</a:t>
            </a:r>
            <a:r>
              <a:rPr kumimoji="0" lang="it-IT" sz="23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 </a:t>
            </a:r>
            <a:br>
              <a:rPr kumimoji="0" lang="it-IT" sz="23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br>
            <a:r>
              <a:rPr kumimoji="0" lang="it-IT" sz="2500" b="1" i="0" u="none" strike="noStrike" kern="1200" cap="none" spc="-38"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Misure per l'attuazione del piano nazionale di ripresa e resilienza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500" b="1" i="0" u="none" strike="noStrike" kern="1200" cap="none" spc="-38"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in materia di istruzione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L="342900" marR="0" lvl="0" indent="-3429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it-IT" sz="24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Articolo 26 (Misure per la riforma degli istituti tecnici);</a:t>
            </a:r>
          </a:p>
          <a:p>
            <a:pPr marL="342900" marR="0" lvl="0" indent="-3429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Articolo 27 (Misure per la riforma degli istituti professionali);</a:t>
            </a:r>
          </a:p>
          <a:p>
            <a:pPr marL="342900" marR="0" lvl="0" indent="-3429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it-IT" sz="2200" b="1" i="0" u="none" strike="noStrike" kern="1200" cap="none" spc="-38" normalizeH="0" baseline="0" noProof="0" dirty="0">
                <a:ln>
                  <a:noFill/>
                </a:ln>
                <a:solidFill>
                  <a:srgbClr val="002060"/>
                </a:solidFill>
                <a:effectLst/>
                <a:uLnTx/>
                <a:uFillTx/>
                <a:latin typeface="Bahnschrift Condensed" panose="020B0502040204020203" pitchFamily="34" charset="0"/>
                <a:ea typeface="+mn-ea"/>
                <a:cs typeface="Aharoni" panose="02010803020104030203" pitchFamily="2" charset="-79"/>
              </a:rPr>
              <a:t>Articolo 28 (Osservatorio nazionale per l’istruzione tecnica e professionale) </a:t>
            </a:r>
          </a:p>
          <a:p>
            <a:pPr marL="342900" marR="0" lvl="0" indent="-3429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it-IT" sz="2200" b="1" i="0" u="none" strike="noStrike" kern="1200" cap="none" spc="-38" normalizeH="0" baseline="0" noProof="0" dirty="0">
                <a:ln>
                  <a:noFill/>
                </a:ln>
                <a:solidFill>
                  <a:srgbClr val="002060"/>
                </a:solidFill>
                <a:effectLst/>
                <a:uLnTx/>
                <a:uFillTx/>
                <a:latin typeface="Bahnschrift Condensed" panose="020B0502040204020203" pitchFamily="34" charset="0"/>
                <a:ea typeface="+mn-ea"/>
                <a:cs typeface="Aharoni" panose="02010803020104030203" pitchFamily="2" charset="-79"/>
              </a:rPr>
              <a:t>Art. 25-bis (Sperimentazione filiera tecnologica-professionale)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100" b="1" i="0" u="none" strike="noStrike" kern="1200" cap="none" spc="-38" normalizeH="0" baseline="0" noProof="0" dirty="0">
              <a:ln>
                <a:noFill/>
              </a:ln>
              <a:solidFill>
                <a:srgbClr val="002060"/>
              </a:solidFill>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274232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1500" fill="hold"/>
                                        <p:tgtEl>
                                          <p:spTgt spid="20">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516027" y="2843659"/>
            <a:ext cx="8465741" cy="3477875"/>
          </a:xfrm>
          <a:prstGeom prst="rect">
            <a:avLst/>
          </a:prstGeom>
          <a:noFill/>
        </p:spPr>
        <p:txBody>
          <a:bodyPr wrap="square">
            <a:spAutoFit/>
          </a:bodyPr>
          <a:lstStyle/>
          <a:p>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1 - </a:t>
            </a:r>
          </a:p>
          <a:p>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Al fine di poter </a:t>
            </a:r>
            <a:r>
              <a:rPr lang="it-IT" sz="2200" b="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adeguare</a:t>
            </a: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it-IT" sz="2200" b="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costantemente</a:t>
            </a: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 i curricoli degli istituti tecnici alle esigenze in termini di competenze del settore produttivo nazionale, secondo gli obiettivi del Piano nazionale di ripresa e resilienza, orientandoli anche verso le innovazioni introdotte dal Piano nazionale «Industria 4.0» in un'ottica di piena sostenibilità ambientale, con uno o più regolamenti, da adottare entro centottanta giorni dalla data di entrata in vigore del presente decreto, si provvede alla </a:t>
            </a:r>
            <a:r>
              <a:rPr lang="it-IT" sz="2200" b="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revisione dell'assetto ordinamentale </a:t>
            </a: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dei percorsi dei suddetti istituti, in modo da sostenere il rilancio del Paese consolidando il legame tra crescita economica e giustizia sociale.</a:t>
            </a:r>
            <a:b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br>
            <a:endParaRPr lang="it-IT" sz="2200" dirty="0">
              <a:solidFill>
                <a:srgbClr val="002060"/>
              </a:solidFill>
              <a:latin typeface="Bahnschrift Condensed" panose="020B0502040204020203" pitchFamily="34" charset="0"/>
            </a:endParaRP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23075" y="1754027"/>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 *</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12" name="CasellaDiTesto 11">
            <a:extLst>
              <a:ext uri="{FF2B5EF4-FFF2-40B4-BE49-F238E27FC236}">
                <a16:creationId xmlns:a16="http://schemas.microsoft.com/office/drawing/2014/main" id="{4F76E3C6-815F-0744-FE68-21D7354CB461}"/>
              </a:ext>
            </a:extLst>
          </p:cNvPr>
          <p:cNvSpPr txBox="1"/>
          <p:nvPr/>
        </p:nvSpPr>
        <p:spPr>
          <a:xfrm>
            <a:off x="516027" y="6140906"/>
            <a:ext cx="8111946" cy="769441"/>
          </a:xfrm>
          <a:prstGeom prst="rect">
            <a:avLst/>
          </a:prstGeom>
          <a:noFill/>
        </p:spPr>
        <p:txBody>
          <a:bodyPr wrap="square">
            <a:spAutoFit/>
          </a:bodyPr>
          <a:lstStyle/>
          <a:p>
            <a:r>
              <a:rPr lang="it-IT" sz="22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LA RIFORMA SI ATTUA MEDIANTE SUCCESSIVO REGOLAMENTO</a:t>
            </a:r>
          </a:p>
          <a:p>
            <a:r>
              <a:rPr lang="it-IT" sz="22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(Decreto del Presidente della Repubblica)</a:t>
            </a:r>
            <a:endParaRPr lang="it-IT" dirty="0"/>
          </a:p>
        </p:txBody>
      </p:sp>
    </p:spTree>
    <p:extLst>
      <p:ext uri="{BB962C8B-B14F-4D97-AF65-F5344CB8AC3E}">
        <p14:creationId xmlns:p14="http://schemas.microsoft.com/office/powerpoint/2010/main" val="1319018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516027" y="2621004"/>
            <a:ext cx="8465741" cy="4324261"/>
          </a:xfrm>
          <a:prstGeom prst="rect">
            <a:avLst/>
          </a:prstGeom>
          <a:noFill/>
        </p:spPr>
        <p:txBody>
          <a:bodyPr wrap="square">
            <a:spAutoFit/>
          </a:bodyPr>
          <a:lstStyle/>
          <a:p>
            <a:pPr>
              <a:spcAft>
                <a:spcPts val="1200"/>
              </a:spcAft>
            </a:pPr>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a:t>
            </a:r>
            <a:r>
              <a:rPr lang="it-IT" sz="2200" b="1" i="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2 - </a:t>
            </a:r>
            <a:endPar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Il </a:t>
            </a:r>
            <a:r>
              <a:rPr lang="it-IT" sz="2200" b="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riassetto ordinamentale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si deve ispirare a </a:t>
            </a:r>
            <a:r>
              <a:rPr lang="it-IT" sz="2200" u="sng"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due principi</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a:t>
            </a:r>
          </a:p>
          <a:p>
            <a:pPr marL="457200" indent="-457200">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potenziamento dell’autonomia delle istituzioni scolastiche</a:t>
            </a:r>
          </a:p>
          <a:p>
            <a:pPr marL="457200" indent="-457200">
              <a:spcAft>
                <a:spcPts val="1200"/>
              </a:spcAft>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maggiore flessibilità nell'adeguamento dell'offerta formativa </a:t>
            </a:r>
          </a:p>
          <a:p>
            <a:pPr marL="342900" indent="-342900">
              <a:buFont typeface="Wingdings" panose="05000000000000000000" pitchFamily="2" charset="2"/>
              <a:buChar char="v"/>
            </a:pPr>
            <a:r>
              <a:rPr lang="it-IT" sz="2200" b="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l’aggiornamento dei profili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dei curricoli vigenti deve avere come riferimento:</a:t>
            </a:r>
          </a:p>
          <a:p>
            <a:pPr marL="457200" indent="-457200">
              <a:buAutoNum type="arabicParenR"/>
            </a:pPr>
            <a:r>
              <a:rPr lang="it-IT" sz="205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il rafforzamento delle competenze generali linguistiche, storiche, matematiche e scientifiche, giuridiche ed economiche</a:t>
            </a:r>
            <a:endParaRPr lang="it-IT" sz="205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457200" indent="-457200">
              <a:buAutoNum type="arabicParenR"/>
            </a:pPr>
            <a:r>
              <a:rPr lang="it-IT" sz="205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il rafforzamento delle </a:t>
            </a:r>
            <a:r>
              <a:rPr lang="it-IT" sz="2050" i="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competenze tecnico-professionali </a:t>
            </a:r>
            <a:r>
              <a:rPr lang="it-IT" sz="205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riguardanti i profili in uscita con particolare riferimento al contesto dell'innovazione digitale e allo studio dei prodotti e dei servizi connessi al made in </a:t>
            </a:r>
            <a:r>
              <a:rPr lang="it-IT" sz="2050" i="1" kern="0" dirty="0" err="1">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Italy</a:t>
            </a:r>
            <a:endParaRPr lang="it-IT" sz="205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457200" indent="-457200">
              <a:buAutoNum type="arabicParenR"/>
            </a:pPr>
            <a:r>
              <a:rPr lang="it-IT" sz="205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il rafforzamento della connessione al tessuto socioeconomico-produttivo del territorio di riferimento</a:t>
            </a:r>
            <a:endParaRPr lang="it-IT" sz="2050" i="1" dirty="0">
              <a:solidFill>
                <a:srgbClr val="002060"/>
              </a:solidFill>
              <a:latin typeface="Bahnschrift Condensed" panose="020B0502040204020203" pitchFamily="34" charset="0"/>
            </a:endParaRP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39963" y="1642109"/>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2352266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13</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387458" y="2565257"/>
            <a:ext cx="8756542" cy="4934684"/>
          </a:xfrm>
          <a:prstGeom prst="rect">
            <a:avLst/>
          </a:prstGeom>
          <a:noFill/>
        </p:spPr>
        <p:txBody>
          <a:bodyPr wrap="square">
            <a:spAutoFit/>
          </a:bodyPr>
          <a:lstStyle/>
          <a:p>
            <a:pPr>
              <a:spcAft>
                <a:spcPts val="1200"/>
              </a:spcAft>
            </a:pPr>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a:t>
            </a:r>
            <a:r>
              <a:rPr lang="it-IT" sz="2200" b="1" i="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2 - </a:t>
            </a:r>
            <a:endPar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spcAft>
                <a:spcPts val="1000"/>
              </a:spcAft>
              <a:buFont typeface="Wingdings" panose="05000000000000000000" pitchFamily="2" charset="2"/>
              <a:buChar char="v"/>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Sul piano delle </a:t>
            </a: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metodologie</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dei </a:t>
            </a: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processi</a:t>
            </a:r>
            <a:r>
              <a:rPr lang="it-IT" sz="2200"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e degli </a:t>
            </a: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strumenti</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a cura delle istituzioni scolastiche la revisione deve</a:t>
            </a:r>
          </a:p>
          <a:p>
            <a:pPr marL="457200" indent="-457200">
              <a:buAutoNum type="arabicParenR"/>
            </a:pP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valorizzare la metodologia didattica per competenze e la progettazione interdisciplinare anche facendo ricorso alle unità di apprendimento</a:t>
            </a:r>
          </a:p>
          <a:p>
            <a:pPr marL="457200" indent="-457200">
              <a:buAutoNum type="arabicParenR"/>
            </a:pP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favorire la </a:t>
            </a:r>
            <a:r>
              <a:rPr lang="it-IT" sz="2000" i="1" kern="0" dirty="0" err="1">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laboratorialità</a:t>
            </a: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anche attraverso la programmazione di esperienze laboratoriali condivise tra scuole, scuole e ITS, scuole e Università ecc.</a:t>
            </a:r>
          </a:p>
          <a:p>
            <a:pPr marL="457200" indent="-457200">
              <a:buAutoNum type="arabicParenR"/>
            </a:pP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favorire l’apporto formativo delle imprese e degli enti del territorio</a:t>
            </a:r>
          </a:p>
          <a:p>
            <a:pPr marL="457200" indent="-457200">
              <a:buAutoNum type="arabicParenR"/>
            </a:pP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valorizzare, nell’ambito della progettazione didattica, i processi di internazionalizzazione e le connesse attività  al fine di realizzare lo Spazio europeo dell'istruzione in coerenza con gli obiettivi dell'Unione europea in materia di istruzione e formazione professionale</a:t>
            </a:r>
          </a:p>
          <a:p>
            <a:pPr marL="457200" indent="-457200">
              <a:buAutoNum type="arabicParenR"/>
            </a:pPr>
            <a:r>
              <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Realizzare forme di cooperazione attraverso i «Patti educativi 4.0»</a:t>
            </a:r>
          </a:p>
          <a:p>
            <a:pPr marL="457200" indent="-457200">
              <a:spcAft>
                <a:spcPts val="1000"/>
              </a:spcAft>
              <a:buAutoNum type="arabicParenR"/>
            </a:pPr>
            <a:endParaRPr lang="it-IT" sz="20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457200" indent="-457200">
              <a:spcAft>
                <a:spcPts val="1000"/>
              </a:spcAft>
              <a:buAutoNum type="arabicParenR"/>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39963" y="1693685"/>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184149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14</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516027" y="2485748"/>
            <a:ext cx="8465741" cy="4478149"/>
          </a:xfrm>
          <a:prstGeom prst="rect">
            <a:avLst/>
          </a:prstGeom>
          <a:noFill/>
        </p:spPr>
        <p:txBody>
          <a:bodyPr wrap="square">
            <a:spAutoFit/>
          </a:bodyPr>
          <a:lstStyle/>
          <a:p>
            <a:pPr>
              <a:spcAft>
                <a:spcPts val="1200"/>
              </a:spcAft>
            </a:pPr>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a:t>
            </a:r>
            <a:r>
              <a:rPr lang="it-IT" sz="2200" b="1" i="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2 - </a:t>
            </a:r>
            <a:endPar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Sul piano degli </a:t>
            </a: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interventi nazionali e/o regionali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occorre prevedere:</a:t>
            </a:r>
          </a:p>
          <a:p>
            <a:pPr marL="457200" indent="-457200">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attività formative per il personale docente finalizzate alla sperimentazione di modalità didattiche laboratoriali innovative coerenti con i contesti territoriali</a:t>
            </a:r>
          </a:p>
          <a:p>
            <a:pPr marL="457200" indent="-457200">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indicazioni per la costituzione  dei Patti educativi 4.0 per l’integrazione e la condivisione delle risorse professionali, logistiche e strumentali  di cui dispongono gli istituti tecnici (e professionali) , le imprese , gli enti di formazione accreditati dalle regioni, gli ITS ecc.</a:t>
            </a:r>
          </a:p>
          <a:p>
            <a:pPr marL="457200" indent="-457200">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meccanismi volti a dare la continuità degli apprendimenti nell'ambito dell'offerta formativa dei percorsi di istruzione tecnica con i percorsi dell'istruzione terziaria, ivi inclusa la funzione orientativa finalizzata all'accesso a tali percorsi</a:t>
            </a:r>
          </a:p>
          <a:p>
            <a:pPr marL="457200" indent="-457200">
              <a:buAutoNum type="arabicParenR"/>
            </a:pPr>
            <a:r>
              <a:rPr lang="it-IT" sz="21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l’erogazione diretta da parte dei CPIA, nell'ambito della programmazione dell'offerta formativa regionale, di percorsi di istruzione tecnica laddove non vi siano o siano insufficienti i percorsi di istruzione di secondo livello (corsi serali) </a:t>
            </a: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39963" y="1632175"/>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83009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516027" y="3165724"/>
            <a:ext cx="8465741" cy="3293209"/>
          </a:xfrm>
          <a:prstGeom prst="rect">
            <a:avLst/>
          </a:prstGeom>
          <a:noFill/>
        </p:spPr>
        <p:txBody>
          <a:bodyPr wrap="square">
            <a:spAutoFit/>
          </a:bodyPr>
          <a:lstStyle/>
          <a:p>
            <a:pPr>
              <a:spcAft>
                <a:spcPts val="1200"/>
              </a:spcAft>
            </a:pPr>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a:t>
            </a:r>
            <a:r>
              <a:rPr lang="it-IT" sz="2200" b="1" i="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2 - </a:t>
            </a:r>
            <a:endPar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Sul piano </a:t>
            </a:r>
            <a:r>
              <a:rPr lang="it-IT" sz="2200"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attuativo</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successivamente al decreto del Presidente della Repubblica quale strumento normativo di esecuzione primaria, saranno regolati con decreto del MIM e MEF </a:t>
            </a:r>
            <a:r>
              <a:rPr lang="it-IT" sz="22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la </a:t>
            </a:r>
            <a:r>
              <a:rPr lang="it-IT" sz="2200" b="1"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definizione degli specifici indirizzi di studio</a:t>
            </a:r>
            <a:r>
              <a:rPr lang="it-IT" sz="22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delle necessarie </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articolazioni,</a:t>
            </a:r>
            <a:r>
              <a:rPr lang="it-IT" sz="22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dei </a:t>
            </a:r>
            <a:r>
              <a:rPr lang="it-IT" sz="2200" b="1"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risultati di apprendimento </a:t>
            </a:r>
            <a:r>
              <a:rPr lang="it-IT" sz="2200"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associati ai percorsi e dei corrispondenti </a:t>
            </a:r>
            <a:r>
              <a:rPr lang="it-IT" sz="2200" b="1"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quadri orari </a:t>
            </a:r>
          </a:p>
          <a:p>
            <a:pPr marL="342900" indent="-342900">
              <a:buFont typeface="Wingdings" panose="05000000000000000000" pitchFamily="2" charset="2"/>
              <a:buChar char="v"/>
            </a:pPr>
            <a:endParaRPr lang="it-IT" sz="2200" b="1"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it-IT" sz="2200" b="1" i="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ATTENZIONE: QUESTA DISPOSIZIONE è STATA SUPERATA DALL’ARTICOLO 1 DL 45 DEL 7.4. 2025, VD SLIDE SUCCESSIVE</a:t>
            </a: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39963" y="1875489"/>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3823866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16</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516027" y="3014630"/>
            <a:ext cx="8465741" cy="5109091"/>
          </a:xfrm>
          <a:prstGeom prst="rect">
            <a:avLst/>
          </a:prstGeom>
          <a:noFill/>
        </p:spPr>
        <p:txBody>
          <a:bodyPr wrap="square">
            <a:spAutoFit/>
          </a:bodyPr>
          <a:lstStyle/>
          <a:p>
            <a:pPr>
              <a:spcAft>
                <a:spcPts val="1200"/>
              </a:spcAft>
            </a:pPr>
            <a:r>
              <a:rPr lang="it-IT" sz="2200" b="1" i="1" kern="0" dirty="0">
                <a:solidFill>
                  <a:srgbClr val="FF0000"/>
                </a:solidFill>
                <a:effectLst/>
                <a:latin typeface="Bahnschrift Condensed" panose="020B0502040204020203" pitchFamily="34" charset="0"/>
                <a:ea typeface="Times New Roman" panose="02020603050405020304" pitchFamily="18" charset="0"/>
                <a:cs typeface="Times New Roman" panose="02020603050405020304" pitchFamily="18" charset="0"/>
              </a:rPr>
              <a:t>Comma 3</a:t>
            </a:r>
            <a:r>
              <a:rPr lang="it-IT" sz="2200" b="1" i="1" kern="0" dirty="0">
                <a:solidFill>
                  <a:srgbClr val="FF0000"/>
                </a:solidFill>
                <a:latin typeface="Bahnschrift Condensed" panose="020B0502040204020203" pitchFamily="34" charset="0"/>
                <a:ea typeface="Times New Roman" panose="02020603050405020304" pitchFamily="18" charset="0"/>
                <a:cs typeface="Times New Roman" panose="02020603050405020304" pitchFamily="18" charset="0"/>
              </a:rPr>
              <a:t> – </a:t>
            </a:r>
          </a:p>
          <a:p>
            <a:pPr>
              <a:spcAft>
                <a:spcPts val="1200"/>
              </a:spcAft>
            </a:pP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Gli studenti frequentanti i percorsi di istruzione tecnica possono richiedere, prima della conclusione del percorso di studi, </a:t>
            </a:r>
            <a:r>
              <a:rPr lang="it-IT" sz="2200" b="1"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la certificazione delle competenze </a:t>
            </a: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e la corrispondenza ai livelli di cui al Quadro europeo delle qualifiche per l'apprendimento permanente al fine di mettere in trasparenza le competenze acquisite ai fini della </a:t>
            </a:r>
            <a:r>
              <a:rPr lang="it-IT" sz="2200" b="1"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loro spendibilità in un contesto di studio e/o di lavoro esterno al percorso frequentato</a:t>
            </a: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 </a:t>
            </a:r>
          </a:p>
          <a:p>
            <a:pPr>
              <a:spcAft>
                <a:spcPts val="1200"/>
              </a:spcAft>
            </a:pPr>
            <a:r>
              <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rPr>
              <a:t>Con decreto del Ministro dell'istruzione e del merito, di concerto con il Ministro del lavoro e delle politiche sociali e il Ministro dell'economia e delle finanze, sono definiti i modelli e le modalità di rilascio delle certificazioni di cui al primo periodo.</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it-IT" sz="2200" b="1" i="1" u="none" strike="noStrike" kern="0" cap="none" spc="0" normalizeH="0" baseline="0" noProof="0" dirty="0">
                <a:ln>
                  <a:noFill/>
                </a:ln>
                <a:solidFill>
                  <a:srgbClr val="002060"/>
                </a:solidFill>
                <a:effectLst/>
                <a:uLnTx/>
                <a:uFillTx/>
                <a:latin typeface="Bahnschrift Condensed" panose="020B0502040204020203" pitchFamily="34" charset="0"/>
                <a:ea typeface="Times New Roman" panose="02020603050405020304" pitchFamily="18" charset="0"/>
                <a:cs typeface="Times New Roman" panose="02020603050405020304" pitchFamily="18" charset="0"/>
              </a:rPr>
              <a:t>ATTENZIONE: QUESTA DISPOSIZIONE è STATA SUPERATA DALL’ARTICOLO 1 DL 45 DEL 7.4. 2025, IN PARTICOLARE DALL’ALLEGATO C – VD SLIDE SUCCESSIVE</a:t>
            </a:r>
          </a:p>
          <a:p>
            <a:pPr>
              <a:spcAft>
                <a:spcPts val="1200"/>
              </a:spcAft>
            </a:pPr>
            <a:endParaRPr lang="it-IT" sz="2200" kern="0" dirty="0">
              <a:solidFill>
                <a:srgbClr val="002060"/>
              </a:solidFill>
              <a:effectLst/>
              <a:latin typeface="Bahnschrift Condensed" panose="020B0502040204020203" pitchFamily="34" charset="0"/>
              <a:ea typeface="Times New Roman" panose="02020603050405020304" pitchFamily="18" charset="0"/>
              <a:cs typeface="Times New Roman" panose="02020603050405020304" pitchFamily="18" charset="0"/>
            </a:endParaRPr>
          </a:p>
          <a:p>
            <a:endParaRPr lang="it-IT" sz="2200" dirty="0">
              <a:solidFill>
                <a:srgbClr val="002060"/>
              </a:solidFill>
              <a:latin typeface="Bahnschrift Condensed" panose="020B0502040204020203" pitchFamily="34" charset="0"/>
            </a:endParaRP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23075" y="1796657"/>
            <a:ext cx="6464073"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26 DECRETO LEGGE 23/09/2022, n. 144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i="1" u="none" strike="noStrike" kern="1200" cap="none" spc="-38" normalizeH="0" baseline="0" noProof="0" dirty="0">
                <a:ln>
                  <a:noFill/>
                </a:ln>
                <a:solidFill>
                  <a:srgbClr val="002060"/>
                </a:solidFill>
                <a:uLnTx/>
                <a:uFillTx/>
                <a:latin typeface="Bahnschrift Condensed" panose="020B0502040204020203" pitchFamily="34" charset="0"/>
                <a:ea typeface="+mn-ea"/>
                <a:cs typeface="Aharoni" panose="02010803020104030203" pitchFamily="2" charset="-79"/>
              </a:rPr>
              <a:t>come modificato </a:t>
            </a:r>
            <a:r>
              <a:rPr kumimoji="0" lang="it-IT" sz="22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 15 DECRETO LEGGE 2/3/2024, N. 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3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Bahnschrift SemiBold" panose="020B0502040204020203" pitchFamily="34" charset="0"/>
                <a:ea typeface="+mn-ea"/>
                <a:cs typeface="+mn-cs"/>
              </a:rPr>
              <a:t>Criteri di revisione</a:t>
            </a: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4005507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17</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28740" y="2256756"/>
            <a:ext cx="7927215" cy="769441"/>
          </a:xfrm>
          <a:prstGeom prst="rect">
            <a:avLst/>
          </a:prstGeom>
          <a:noFill/>
        </p:spPr>
        <p:txBody>
          <a:bodyPr wrap="square">
            <a:spAutoFit/>
          </a:bodyPr>
          <a:lstStyle/>
          <a:p>
            <a:pPr algn="ctr"/>
            <a:r>
              <a:rPr lang="it-IT" sz="22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L’ipotesi di Regolamento attuativo dell’art. 26 del DL 144/2022 definisce</a:t>
            </a:r>
          </a:p>
          <a:p>
            <a:pPr algn="ctr">
              <a:spcAft>
                <a:spcPts val="1200"/>
              </a:spcAft>
            </a:pPr>
            <a:r>
              <a:rPr lang="it-IT" sz="22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la cornice di sistema del nuovo assetto ordinamentale dell’istruzione tecnica</a:t>
            </a:r>
          </a:p>
        </p:txBody>
      </p:sp>
      <p:sp>
        <p:nvSpPr>
          <p:cNvPr id="9" name="CasellaDiTesto 8">
            <a:extLst>
              <a:ext uri="{FF2B5EF4-FFF2-40B4-BE49-F238E27FC236}">
                <a16:creationId xmlns:a16="http://schemas.microsoft.com/office/drawing/2014/main" id="{A0B8619F-EE1F-23BE-C789-9388684A5F0D}"/>
              </a:ext>
            </a:extLst>
          </p:cNvPr>
          <p:cNvSpPr txBox="1"/>
          <p:nvPr/>
        </p:nvSpPr>
        <p:spPr>
          <a:xfrm>
            <a:off x="1323075" y="1708313"/>
            <a:ext cx="6464073" cy="4770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err="1">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ATTIVITà</a:t>
            </a: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SVOLTE PER DARE ATTUAZIONE ALL’ARTICOLO 26 </a:t>
            </a:r>
            <a:endParaRPr kumimoji="0" lang="it-IT" sz="2500" b="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4" name="CasellaDiTesto 3">
            <a:extLst>
              <a:ext uri="{FF2B5EF4-FFF2-40B4-BE49-F238E27FC236}">
                <a16:creationId xmlns:a16="http://schemas.microsoft.com/office/drawing/2014/main" id="{F6F7ECF4-9CD6-76BC-C581-5B29BB6579E6}"/>
              </a:ext>
            </a:extLst>
          </p:cNvPr>
          <p:cNvSpPr txBox="1"/>
          <p:nvPr/>
        </p:nvSpPr>
        <p:spPr>
          <a:xfrm>
            <a:off x="364370" y="3098489"/>
            <a:ext cx="8568813" cy="3816429"/>
          </a:xfrm>
          <a:prstGeom prst="rect">
            <a:avLst/>
          </a:prstGeom>
          <a:noFill/>
        </p:spPr>
        <p:txBody>
          <a:bodyPr wrap="square">
            <a:spAutoFit/>
          </a:bodyPr>
          <a:lstStyle/>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Ridefinizione dell’identità degli istituti tecnici </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Ridefinizione del Profilo Educativo Culturale e Professionale dello studente di istruzione tecnica</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Riorganizzazione e nuova struttura del curricolo dei percorsi degli istituti tecnici</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Potenziamento delle forme di flessibilità e autonomia scolastica nella progettazione del curricolo d’istituto</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Rafforzamento della dimensione internazionale del curricolo</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Criteri e indicazioni per la certificazione delle competenze</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Modifiche al </a:t>
            </a:r>
            <a:r>
              <a:rPr lang="it-IT" sz="2200" kern="0" dirty="0" err="1">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dPR</a:t>
            </a: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 263/2012 (CPIA) per la regolamentazione dell’erogazione dei percorsi di istruzione tecnica </a:t>
            </a:r>
          </a:p>
          <a:p>
            <a:pPr marL="342900" indent="-342900">
              <a:buFont typeface="Wingdings" panose="05000000000000000000" pitchFamily="2" charset="2"/>
              <a:buChar char="Ø"/>
            </a:pPr>
            <a:r>
              <a:rPr lang="it-IT" sz="2200" kern="0" dirty="0">
                <a:solidFill>
                  <a:srgbClr val="00206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Indicazioni per la costituzione e il funzionamento dei Patti educativi 4.0</a:t>
            </a:r>
          </a:p>
        </p:txBody>
      </p:sp>
    </p:spTree>
    <p:extLst>
      <p:ext uri="{BB962C8B-B14F-4D97-AF65-F5344CB8AC3E}">
        <p14:creationId xmlns:p14="http://schemas.microsoft.com/office/powerpoint/2010/main" val="104693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0" end="0"/>
                                            </p:txEl>
                                          </p:spTgt>
                                        </p:tgtEl>
                                        <p:attrNameLst>
                                          <p:attrName>style.color</p:attrName>
                                        </p:attrNameLst>
                                      </p:cBhvr>
                                      <p:to>
                                        <p:clrVal>
                                          <a:srgbClr val="324AFA"/>
                                        </p:clrVal>
                                      </p:to>
                                    </p:set>
                                    <p:set>
                                      <p:cBhvr>
                                        <p:cTn id="7" dur="500" fill="hold"/>
                                        <p:tgtEl>
                                          <p:spTgt spid="4">
                                            <p:txEl>
                                              <p:pRg st="0" end="0"/>
                                            </p:txEl>
                                          </p:spTgt>
                                        </p:tgtEl>
                                        <p:attrNameLst>
                                          <p:attrName>fillcolor</p:attrName>
                                        </p:attrNameLst>
                                      </p:cBhvr>
                                      <p:to>
                                        <p:clrVal>
                                          <a:srgbClr val="324AFA"/>
                                        </p:clrVal>
                                      </p:to>
                                    </p:set>
                                    <p:set>
                                      <p:cBhvr>
                                        <p:cTn id="8" dur="500" fill="hold"/>
                                        <p:tgtEl>
                                          <p:spTgt spid="4">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4">
                                            <p:txEl>
                                              <p:pRg st="1" end="1"/>
                                            </p:txEl>
                                          </p:spTgt>
                                        </p:tgtEl>
                                        <p:attrNameLst>
                                          <p:attrName>style.color</p:attrName>
                                        </p:attrNameLst>
                                      </p:cBhvr>
                                      <p:to>
                                        <p:clrVal>
                                          <a:srgbClr val="324AFA"/>
                                        </p:clrVal>
                                      </p:to>
                                    </p:set>
                                    <p:set>
                                      <p:cBhvr>
                                        <p:cTn id="13" dur="500" fill="hold"/>
                                        <p:tgtEl>
                                          <p:spTgt spid="4">
                                            <p:txEl>
                                              <p:pRg st="1" end="1"/>
                                            </p:txEl>
                                          </p:spTgt>
                                        </p:tgtEl>
                                        <p:attrNameLst>
                                          <p:attrName>fillcolor</p:attrName>
                                        </p:attrNameLst>
                                      </p:cBhvr>
                                      <p:to>
                                        <p:clrVal>
                                          <a:srgbClr val="324AFA"/>
                                        </p:clrVal>
                                      </p:to>
                                    </p:set>
                                    <p:set>
                                      <p:cBhvr>
                                        <p:cTn id="14" dur="500" fill="hold"/>
                                        <p:tgtEl>
                                          <p:spTgt spid="4">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6" presetClass="emph" presetSubtype="0" fill="hold" nodeType="clickEffect">
                                  <p:stCondLst>
                                    <p:cond delay="0"/>
                                  </p:stCondLst>
                                  <p:iterate type="lt">
                                    <p:tmPct val="4000"/>
                                  </p:iterate>
                                  <p:childTnLst>
                                    <p:set>
                                      <p:cBhvr override="childStyle">
                                        <p:cTn id="18" dur="500" fill="hold"/>
                                        <p:tgtEl>
                                          <p:spTgt spid="4">
                                            <p:txEl>
                                              <p:pRg st="2" end="2"/>
                                            </p:txEl>
                                          </p:spTgt>
                                        </p:tgtEl>
                                        <p:attrNameLst>
                                          <p:attrName>style.color</p:attrName>
                                        </p:attrNameLst>
                                      </p:cBhvr>
                                      <p:to>
                                        <p:clrVal>
                                          <a:srgbClr val="324AFA"/>
                                        </p:clrVal>
                                      </p:to>
                                    </p:set>
                                    <p:set>
                                      <p:cBhvr>
                                        <p:cTn id="19" dur="500" fill="hold"/>
                                        <p:tgtEl>
                                          <p:spTgt spid="4">
                                            <p:txEl>
                                              <p:pRg st="2" end="2"/>
                                            </p:txEl>
                                          </p:spTgt>
                                        </p:tgtEl>
                                        <p:attrNameLst>
                                          <p:attrName>fillcolor</p:attrName>
                                        </p:attrNameLst>
                                      </p:cBhvr>
                                      <p:to>
                                        <p:clrVal>
                                          <a:srgbClr val="324AFA"/>
                                        </p:clrVal>
                                      </p:to>
                                    </p:set>
                                    <p:set>
                                      <p:cBhvr>
                                        <p:cTn id="20" dur="500" fill="hold"/>
                                        <p:tgtEl>
                                          <p:spTgt spid="4">
                                            <p:txEl>
                                              <p:pRg st="2" end="2"/>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6" presetClass="emph" presetSubtype="0" fill="hold" nodeType="clickEffect">
                                  <p:stCondLst>
                                    <p:cond delay="0"/>
                                  </p:stCondLst>
                                  <p:iterate type="lt">
                                    <p:tmPct val="4000"/>
                                  </p:iterate>
                                  <p:childTnLst>
                                    <p:set>
                                      <p:cBhvr override="childStyle">
                                        <p:cTn id="24" dur="500" fill="hold"/>
                                        <p:tgtEl>
                                          <p:spTgt spid="4">
                                            <p:txEl>
                                              <p:pRg st="3" end="3"/>
                                            </p:txEl>
                                          </p:spTgt>
                                        </p:tgtEl>
                                        <p:attrNameLst>
                                          <p:attrName>style.color</p:attrName>
                                        </p:attrNameLst>
                                      </p:cBhvr>
                                      <p:to>
                                        <p:clrVal>
                                          <a:srgbClr val="324AFA"/>
                                        </p:clrVal>
                                      </p:to>
                                    </p:set>
                                    <p:set>
                                      <p:cBhvr>
                                        <p:cTn id="25" dur="500" fill="hold"/>
                                        <p:tgtEl>
                                          <p:spTgt spid="4">
                                            <p:txEl>
                                              <p:pRg st="3" end="3"/>
                                            </p:txEl>
                                          </p:spTgt>
                                        </p:tgtEl>
                                        <p:attrNameLst>
                                          <p:attrName>fillcolor</p:attrName>
                                        </p:attrNameLst>
                                      </p:cBhvr>
                                      <p:to>
                                        <p:clrVal>
                                          <a:srgbClr val="324AFA"/>
                                        </p:clrVal>
                                      </p:to>
                                    </p:set>
                                    <p:set>
                                      <p:cBhvr>
                                        <p:cTn id="26" dur="500" fill="hold"/>
                                        <p:tgtEl>
                                          <p:spTgt spid="4">
                                            <p:txEl>
                                              <p:pRg st="3" end="3"/>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16" presetClass="emph" presetSubtype="0" fill="hold" nodeType="clickEffect">
                                  <p:stCondLst>
                                    <p:cond delay="0"/>
                                  </p:stCondLst>
                                  <p:iterate type="lt">
                                    <p:tmPct val="4000"/>
                                  </p:iterate>
                                  <p:childTnLst>
                                    <p:set>
                                      <p:cBhvr override="childStyle">
                                        <p:cTn id="30" dur="500" fill="hold"/>
                                        <p:tgtEl>
                                          <p:spTgt spid="4">
                                            <p:txEl>
                                              <p:pRg st="4" end="4"/>
                                            </p:txEl>
                                          </p:spTgt>
                                        </p:tgtEl>
                                        <p:attrNameLst>
                                          <p:attrName>style.color</p:attrName>
                                        </p:attrNameLst>
                                      </p:cBhvr>
                                      <p:to>
                                        <p:clrVal>
                                          <a:srgbClr val="324AFA"/>
                                        </p:clrVal>
                                      </p:to>
                                    </p:set>
                                    <p:set>
                                      <p:cBhvr>
                                        <p:cTn id="31" dur="500" fill="hold"/>
                                        <p:tgtEl>
                                          <p:spTgt spid="4">
                                            <p:txEl>
                                              <p:pRg st="4" end="4"/>
                                            </p:txEl>
                                          </p:spTgt>
                                        </p:tgtEl>
                                        <p:attrNameLst>
                                          <p:attrName>fillcolor</p:attrName>
                                        </p:attrNameLst>
                                      </p:cBhvr>
                                      <p:to>
                                        <p:clrVal>
                                          <a:srgbClr val="324AFA"/>
                                        </p:clrVal>
                                      </p:to>
                                    </p:set>
                                    <p:set>
                                      <p:cBhvr>
                                        <p:cTn id="32" dur="500" fill="hold"/>
                                        <p:tgtEl>
                                          <p:spTgt spid="4">
                                            <p:txEl>
                                              <p:pRg st="4" end="4"/>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16" presetClass="emph" presetSubtype="0" fill="hold" nodeType="clickEffect">
                                  <p:stCondLst>
                                    <p:cond delay="0"/>
                                  </p:stCondLst>
                                  <p:iterate type="lt">
                                    <p:tmPct val="4000"/>
                                  </p:iterate>
                                  <p:childTnLst>
                                    <p:set>
                                      <p:cBhvr override="childStyle">
                                        <p:cTn id="36" dur="500" fill="hold"/>
                                        <p:tgtEl>
                                          <p:spTgt spid="4">
                                            <p:txEl>
                                              <p:pRg st="5" end="5"/>
                                            </p:txEl>
                                          </p:spTgt>
                                        </p:tgtEl>
                                        <p:attrNameLst>
                                          <p:attrName>style.color</p:attrName>
                                        </p:attrNameLst>
                                      </p:cBhvr>
                                      <p:to>
                                        <p:clrVal>
                                          <a:srgbClr val="324AFA"/>
                                        </p:clrVal>
                                      </p:to>
                                    </p:set>
                                    <p:set>
                                      <p:cBhvr>
                                        <p:cTn id="37" dur="500" fill="hold"/>
                                        <p:tgtEl>
                                          <p:spTgt spid="4">
                                            <p:txEl>
                                              <p:pRg st="5" end="5"/>
                                            </p:txEl>
                                          </p:spTgt>
                                        </p:tgtEl>
                                        <p:attrNameLst>
                                          <p:attrName>fillcolor</p:attrName>
                                        </p:attrNameLst>
                                      </p:cBhvr>
                                      <p:to>
                                        <p:clrVal>
                                          <a:srgbClr val="324AFA"/>
                                        </p:clrVal>
                                      </p:to>
                                    </p:set>
                                    <p:set>
                                      <p:cBhvr>
                                        <p:cTn id="38" dur="500" fill="hold"/>
                                        <p:tgtEl>
                                          <p:spTgt spid="4">
                                            <p:txEl>
                                              <p:pRg st="5" end="5"/>
                                            </p:txEl>
                                          </p:spTgt>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16" presetClass="emph" presetSubtype="0" fill="hold" nodeType="clickEffect">
                                  <p:stCondLst>
                                    <p:cond delay="0"/>
                                  </p:stCondLst>
                                  <p:iterate type="lt">
                                    <p:tmPct val="4000"/>
                                  </p:iterate>
                                  <p:childTnLst>
                                    <p:set>
                                      <p:cBhvr override="childStyle">
                                        <p:cTn id="42" dur="500" fill="hold"/>
                                        <p:tgtEl>
                                          <p:spTgt spid="4">
                                            <p:txEl>
                                              <p:pRg st="6" end="6"/>
                                            </p:txEl>
                                          </p:spTgt>
                                        </p:tgtEl>
                                        <p:attrNameLst>
                                          <p:attrName>style.color</p:attrName>
                                        </p:attrNameLst>
                                      </p:cBhvr>
                                      <p:to>
                                        <p:clrVal>
                                          <a:srgbClr val="324AFA"/>
                                        </p:clrVal>
                                      </p:to>
                                    </p:set>
                                    <p:set>
                                      <p:cBhvr>
                                        <p:cTn id="43" dur="500" fill="hold"/>
                                        <p:tgtEl>
                                          <p:spTgt spid="4">
                                            <p:txEl>
                                              <p:pRg st="6" end="6"/>
                                            </p:txEl>
                                          </p:spTgt>
                                        </p:tgtEl>
                                        <p:attrNameLst>
                                          <p:attrName>fillcolor</p:attrName>
                                        </p:attrNameLst>
                                      </p:cBhvr>
                                      <p:to>
                                        <p:clrVal>
                                          <a:srgbClr val="324AFA"/>
                                        </p:clrVal>
                                      </p:to>
                                    </p:set>
                                    <p:set>
                                      <p:cBhvr>
                                        <p:cTn id="44" dur="500" fill="hold"/>
                                        <p:tgtEl>
                                          <p:spTgt spid="4">
                                            <p:txEl>
                                              <p:pRg st="6" end="6"/>
                                            </p:txEl>
                                          </p:spTgt>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16" presetClass="emph" presetSubtype="0" fill="hold" nodeType="clickEffect">
                                  <p:stCondLst>
                                    <p:cond delay="0"/>
                                  </p:stCondLst>
                                  <p:iterate type="lt">
                                    <p:tmPct val="4000"/>
                                  </p:iterate>
                                  <p:childTnLst>
                                    <p:set>
                                      <p:cBhvr override="childStyle">
                                        <p:cTn id="48" dur="500" fill="hold"/>
                                        <p:tgtEl>
                                          <p:spTgt spid="4">
                                            <p:txEl>
                                              <p:pRg st="7" end="7"/>
                                            </p:txEl>
                                          </p:spTgt>
                                        </p:tgtEl>
                                        <p:attrNameLst>
                                          <p:attrName>style.color</p:attrName>
                                        </p:attrNameLst>
                                      </p:cBhvr>
                                      <p:to>
                                        <p:clrVal>
                                          <a:srgbClr val="324AFA"/>
                                        </p:clrVal>
                                      </p:to>
                                    </p:set>
                                    <p:set>
                                      <p:cBhvr>
                                        <p:cTn id="49" dur="500" fill="hold"/>
                                        <p:tgtEl>
                                          <p:spTgt spid="4">
                                            <p:txEl>
                                              <p:pRg st="7" end="7"/>
                                            </p:txEl>
                                          </p:spTgt>
                                        </p:tgtEl>
                                        <p:attrNameLst>
                                          <p:attrName>fillcolor</p:attrName>
                                        </p:attrNameLst>
                                      </p:cBhvr>
                                      <p:to>
                                        <p:clrVal>
                                          <a:srgbClr val="324AFA"/>
                                        </p:clrVal>
                                      </p:to>
                                    </p:set>
                                    <p:set>
                                      <p:cBhvr>
                                        <p:cTn id="50" dur="500" fill="hold"/>
                                        <p:tgtEl>
                                          <p:spTgt spid="4">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18</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700542"/>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LA STRUTTURA DELLE NORME DI RIORGANIZZAZIONE SUPERATA DAL DL 45 DEL 2025 </a:t>
            </a:r>
          </a:p>
        </p:txBody>
      </p:sp>
      <p:sp>
        <p:nvSpPr>
          <p:cNvPr id="4" name="CasellaDiTesto 3">
            <a:extLst>
              <a:ext uri="{FF2B5EF4-FFF2-40B4-BE49-F238E27FC236}">
                <a16:creationId xmlns:a16="http://schemas.microsoft.com/office/drawing/2014/main" id="{F6F7ECF4-9CD6-76BC-C581-5B29BB6579E6}"/>
              </a:ext>
            </a:extLst>
          </p:cNvPr>
          <p:cNvSpPr txBox="1"/>
          <p:nvPr/>
        </p:nvSpPr>
        <p:spPr>
          <a:xfrm>
            <a:off x="797868" y="2048991"/>
            <a:ext cx="7927215" cy="5216813"/>
          </a:xfrm>
          <a:prstGeom prst="rect">
            <a:avLst/>
          </a:prstGeom>
          <a:noFill/>
        </p:spPr>
        <p:txBody>
          <a:bodyPr wrap="square">
            <a:spAutoFit/>
          </a:bodyPr>
          <a:lstStyle/>
          <a:p>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457200" indent="-457200">
              <a:spcAft>
                <a:spcPts val="600"/>
              </a:spcAft>
              <a:buAutoNum type="arabicParenR"/>
            </a:pP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Regolamento attuativo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(decreto del Presidente della Repubblica) che ridefinisce gli assetti ordinamentali a livello di cornice generale. Da un punto di vista della tecnica normativa il Regolamento non abroga il d.P.R. 88/2010 ma interviene con emendamenti a volte modificando, altre volte integrando o sostituendo le previsioni normative</a:t>
            </a:r>
          </a:p>
          <a:p>
            <a:pPr marL="457200" indent="-457200">
              <a:spcAft>
                <a:spcPts val="600"/>
              </a:spcAft>
              <a:buAutoNum type="arabicParenR"/>
            </a:pP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Decreto interministeriale MIM-MEF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per la completa definizione degli specifici indirizzi di studio, delle articolazioni, dei risultati di apprendimento associati ai percorsi e dei corrispondenti quadri orari </a:t>
            </a:r>
          </a:p>
          <a:p>
            <a:pPr marL="457200" indent="-457200">
              <a:spcAft>
                <a:spcPts val="600"/>
              </a:spcAft>
              <a:buAutoNum type="arabicParenR"/>
            </a:pP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Decreto interministeriale MIM-MLPS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per la definizione dei modelli e delle modalità di rilascio delle certificazioni di competenza</a:t>
            </a:r>
          </a:p>
          <a:p>
            <a:pPr marL="457200" indent="-457200">
              <a:spcAft>
                <a:spcPts val="600"/>
              </a:spcAft>
              <a:buAutoNum type="arabicParenR"/>
            </a:pPr>
            <a:r>
              <a:rPr lang="it-IT" sz="2200" b="1" u="sng"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Linee guida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per sostenere le innovazioni della riforma</a:t>
            </a:r>
          </a:p>
          <a:p>
            <a:pPr marL="457200" indent="-457200">
              <a:spcAft>
                <a:spcPts val="600"/>
              </a:spcAft>
              <a:buAutoNum type="arabicParenR"/>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457200" indent="-457200">
              <a:spcAft>
                <a:spcPts val="1200"/>
              </a:spcAft>
              <a:buAutoNum type="arabicParenR"/>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891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19</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700542"/>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LE IPOTESI PER IL NUOVO ASSETTO ORDINAMENTALE  CONFLUITE NEL DL 45 DEL 2025 </a:t>
            </a:r>
          </a:p>
        </p:txBody>
      </p:sp>
      <p:sp>
        <p:nvSpPr>
          <p:cNvPr id="4" name="CasellaDiTesto 3">
            <a:extLst>
              <a:ext uri="{FF2B5EF4-FFF2-40B4-BE49-F238E27FC236}">
                <a16:creationId xmlns:a16="http://schemas.microsoft.com/office/drawing/2014/main" id="{F6F7ECF4-9CD6-76BC-C581-5B29BB6579E6}"/>
              </a:ext>
            </a:extLst>
          </p:cNvPr>
          <p:cNvSpPr txBox="1"/>
          <p:nvPr/>
        </p:nvSpPr>
        <p:spPr>
          <a:xfrm>
            <a:off x="661537" y="2225032"/>
            <a:ext cx="7927215" cy="5509200"/>
          </a:xfrm>
          <a:prstGeom prst="rect">
            <a:avLst/>
          </a:prstGeom>
          <a:noFill/>
        </p:spPr>
        <p:txBody>
          <a:bodyPr wrap="square">
            <a:spAutoFit/>
          </a:bodyPr>
          <a:lstStyle/>
          <a:p>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Permane la struttura in settori/indirizzi/articolazioni</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Il Regolamento abroga gli allegati B e C del </a:t>
            </a:r>
            <a:r>
              <a:rPr lang="it-IT" sz="2200" kern="0" dirty="0" err="1">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dPR</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88/2010 relativi ai profili, quadri orari e risultati di apprendimento. </a:t>
            </a:r>
          </a:p>
          <a:p>
            <a:pPr marL="342900" indent="-342900">
              <a:buFont typeface="Wingdings" panose="05000000000000000000" pitchFamily="2" charset="2"/>
              <a:buChar char="Ø"/>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Sono abrogate le </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opzioni</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 quali ulteriori articolazioni delle aree di indirizzo in favore di una caratterizzazione del percorso da progettare nell’ambito del curricolo di istituto facendo ricorso alle nuove forme di autonomia e flessibilità</a:t>
            </a:r>
          </a:p>
          <a:p>
            <a:pPr marL="342900" indent="-342900">
              <a:buFont typeface="Wingdings" panose="05000000000000000000" pitchFamily="2" charset="2"/>
              <a:buChar char="Ø"/>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Assetto didattico incentrato sulla </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metodologia per competenze e progettazione interdisciplinare</a:t>
            </a:r>
          </a:p>
          <a:p>
            <a:pPr marL="342900" indent="-342900">
              <a:buFont typeface="Wingdings" panose="05000000000000000000" pitchFamily="2" charset="2"/>
              <a:buChar char="Ø"/>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Possibilità di </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anticipazione dei PCTO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dal secondo anno </a:t>
            </a:r>
          </a:p>
          <a:p>
            <a:pPr marL="342900" indent="-342900">
              <a:buFont typeface="Wingdings" panose="05000000000000000000" pitchFamily="2" charset="2"/>
              <a:buChar char="Ø"/>
            </a:pP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Struttura del curricolo secondo l’attuale </a:t>
            </a:r>
            <a:r>
              <a:rPr lang="it-IT" sz="2200" b="1"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schema 2+2+1 (primo biennio, secondo biennio, quinto anno) </a:t>
            </a:r>
            <a:r>
              <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rPr>
              <a:t>ma con contenuti rivisti per rispondere ai fabbisogni che emergono dal mondo del lavoro e delle professioni</a:t>
            </a:r>
          </a:p>
          <a:p>
            <a:pPr marL="342900" indent="-342900">
              <a:buFont typeface="Wingdings" panose="05000000000000000000" pitchFamily="2" charset="2"/>
              <a:buChar char="Ø"/>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it-IT" sz="2200" kern="0" dirty="0">
              <a:solidFill>
                <a:srgbClr val="002060"/>
              </a:solidFill>
              <a:latin typeface="Bahnschrift Condensed" panose="020B05020402040202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644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728740" y="666565"/>
            <a:ext cx="7911547"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IL PUNTO DI PARTENZA</a:t>
            </a:r>
          </a:p>
        </p:txBody>
      </p:sp>
      <p:sp>
        <p:nvSpPr>
          <p:cNvPr id="20" name="Rettangolo 19">
            <a:extLst>
              <a:ext uri="{FF2B5EF4-FFF2-40B4-BE49-F238E27FC236}">
                <a16:creationId xmlns:a16="http://schemas.microsoft.com/office/drawing/2014/main" id="{9579009E-D428-47E9-9C9A-D7F750EF68AB}"/>
              </a:ext>
            </a:extLst>
          </p:cNvPr>
          <p:cNvSpPr/>
          <p:nvPr/>
        </p:nvSpPr>
        <p:spPr>
          <a:xfrm>
            <a:off x="1323074" y="2224777"/>
            <a:ext cx="6449325" cy="39666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NAZIONALE DI RIPRESA E RESILIENZA </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L="0" marR="0" lvl="0" indent="0" defTabSz="914400" rtl="0" eaLnBrk="1" fontAlgn="auto" latinLnBrk="0" hangingPunct="1">
              <a:lnSpc>
                <a:spcPct val="100000"/>
              </a:lnSpc>
              <a:spcBef>
                <a:spcPts val="0"/>
              </a:spcBef>
              <a:spcAft>
                <a:spcPts val="0"/>
              </a:spcAft>
              <a:buClrTx/>
              <a:buSzTx/>
              <a:buFontTx/>
              <a:buNone/>
              <a:tabLst/>
              <a:defRPr/>
            </a:pPr>
            <a:r>
              <a:rPr lang="it-IT" sz="2500" b="1" spc="-38" dirty="0">
                <a:solidFill>
                  <a:srgbClr val="FF0000"/>
                </a:solidFill>
                <a:latin typeface="Bahnschrift Condensed" panose="020B0502040204020203" pitchFamily="34" charset="0"/>
                <a:cs typeface="Aharoni" panose="02010803020104030203" pitchFamily="2" charset="-79"/>
              </a:rPr>
              <a:t>MISURA 4 – Istruzione e ricerca </a:t>
            </a:r>
          </a:p>
          <a:p>
            <a:pPr marL="0" marR="0" lvl="0" indent="0" defTabSz="914400" rtl="0" eaLnBrk="1" fontAlgn="auto" latinLnBrk="0" hangingPunct="1">
              <a:lnSpc>
                <a:spcPct val="100000"/>
              </a:lnSpc>
              <a:spcBef>
                <a:spcPts val="0"/>
              </a:spcBef>
              <a:spcAft>
                <a:spcPts val="0"/>
              </a:spcAft>
              <a:buClrTx/>
              <a:buSzTx/>
              <a:buFontTx/>
              <a:buNone/>
              <a:tabLst/>
              <a:defRPr/>
            </a:pPr>
            <a:r>
              <a:rPr lang="it-IT" sz="2500" b="1" spc="-38" dirty="0">
                <a:solidFill>
                  <a:srgbClr val="FF0000"/>
                </a:solidFill>
                <a:latin typeface="Bahnschrift Condensed" panose="020B0502040204020203" pitchFamily="34" charset="0"/>
                <a:cs typeface="Aharoni" panose="02010803020104030203" pitchFamily="2" charset="-79"/>
              </a:rPr>
              <a:t>riforma 1.1 Riforma degli istituti tecnici e professionali</a:t>
            </a:r>
          </a:p>
          <a:p>
            <a:pPr marL="0" marR="0" lvl="0" indent="0" defTabSz="914400" rtl="0" eaLnBrk="1" fontAlgn="auto" latinLnBrk="0" hangingPunct="1">
              <a:lnSpc>
                <a:spcPct val="100000"/>
              </a:lnSpc>
              <a:spcBef>
                <a:spcPts val="0"/>
              </a:spcBef>
              <a:spcAft>
                <a:spcPts val="0"/>
              </a:spcAft>
              <a:buClrTx/>
              <a:buSzTx/>
              <a:buFontTx/>
              <a:buNone/>
              <a:tabLst/>
              <a:defRPr/>
            </a:pPr>
            <a:endParaRPr lang="it-IT" sz="2500" b="1" spc="-38" dirty="0">
              <a:solidFill>
                <a:srgbClr val="00206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400" b="1" spc="-38" dirty="0">
                <a:solidFill>
                  <a:srgbClr val="002060"/>
                </a:solidFill>
                <a:latin typeface="Bahnschrift Condensed" panose="020B0502040204020203" pitchFamily="34" charset="0"/>
                <a:cs typeface="Aharoni" panose="02010803020104030203" pitchFamily="2" charset="-79"/>
              </a:rPr>
              <a:t>Gli obiettivi della riforma mirano ad allineare i curricula degli istituti tecnici e professionali alla domanda di competenze che proviene dal tessuto produttivo del Paese, in particolare verso l'output di innovazione del piano nazionale Industria 4.0 e l’innovazione digitale in atto</a:t>
            </a:r>
            <a:endParaRPr lang="it-IT" sz="2400" b="1" i="1" spc="-38" dirty="0">
              <a:solidFill>
                <a:srgbClr val="0070C0"/>
              </a:solidFill>
              <a:effectLst>
                <a:outerShdw blurRad="38100" dist="38100" dir="2700000" algn="tl">
                  <a:srgbClr val="000000">
                    <a:alpha val="43137"/>
                  </a:srgbClr>
                </a:outerShdw>
              </a:effectLst>
              <a:latin typeface="Arial" charset="0"/>
              <a:cs typeface="Arial" charset="0"/>
            </a:endParaRPr>
          </a:p>
        </p:txBody>
      </p:sp>
    </p:spTree>
    <p:extLst>
      <p:ext uri="{BB962C8B-B14F-4D97-AF65-F5344CB8AC3E}">
        <p14:creationId xmlns:p14="http://schemas.microsoft.com/office/powerpoint/2010/main" val="745893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20</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700542"/>
            <a:ext cx="7927215" cy="47705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LE IPOTESI PER IL NUOVO ASSETTO DEL CURRICOLO CONFLUITE </a:t>
            </a:r>
          </a:p>
        </p:txBody>
      </p:sp>
      <p:graphicFrame>
        <p:nvGraphicFramePr>
          <p:cNvPr id="5" name="Diagramma 4">
            <a:extLst>
              <a:ext uri="{FF2B5EF4-FFF2-40B4-BE49-F238E27FC236}">
                <a16:creationId xmlns:a16="http://schemas.microsoft.com/office/drawing/2014/main" id="{97BA552B-6462-A613-D006-026CB2BD06A4}"/>
              </a:ext>
            </a:extLst>
          </p:cNvPr>
          <p:cNvGraphicFramePr>
            <a:graphicFrameLocks noGrp="1" noDrilldown="1" noMove="1" noResize="1"/>
          </p:cNvGraphicFramePr>
          <p:nvPr>
            <p:extLst>
              <p:ext uri="{D42A27DB-BD31-4B8C-83A1-F6EECF244321}">
                <p14:modId xmlns:p14="http://schemas.microsoft.com/office/powerpoint/2010/main" val="3321803661"/>
              </p:ext>
            </p:extLst>
          </p:nvPr>
        </p:nvGraphicFramePr>
        <p:xfrm>
          <a:off x="-2307913" y="2530737"/>
          <a:ext cx="7639665" cy="3049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CasellaDiTesto 11">
            <a:extLst>
              <a:ext uri="{FF2B5EF4-FFF2-40B4-BE49-F238E27FC236}">
                <a16:creationId xmlns:a16="http://schemas.microsoft.com/office/drawing/2014/main" id="{3F23F690-5A68-C414-B20B-C5B451F42EBC}"/>
              </a:ext>
            </a:extLst>
          </p:cNvPr>
          <p:cNvSpPr txBox="1"/>
          <p:nvPr/>
        </p:nvSpPr>
        <p:spPr>
          <a:xfrm>
            <a:off x="3359318" y="4058364"/>
            <a:ext cx="5578204" cy="2462213"/>
          </a:xfrm>
          <a:prstGeom prst="rect">
            <a:avLst/>
          </a:prstGeom>
          <a:noFill/>
        </p:spPr>
        <p:txBody>
          <a:bodyPr wrap="square">
            <a:spAutoFit/>
          </a:bodyPr>
          <a:lstStyle/>
          <a:p>
            <a:pPr lvl="0"/>
            <a:r>
              <a:rPr lang="it-IT" sz="2200" dirty="0">
                <a:solidFill>
                  <a:srgbClr val="002060"/>
                </a:solidFill>
                <a:latin typeface="Bahnschrift Condensed" panose="020B0502040204020203" pitchFamily="34" charset="0"/>
              </a:rPr>
              <a:t>Introduzione nell’area di indirizzo di una </a:t>
            </a:r>
            <a:r>
              <a:rPr lang="it-IT" sz="2200" b="1" dirty="0">
                <a:solidFill>
                  <a:srgbClr val="002060"/>
                </a:solidFill>
                <a:latin typeface="Bahnschrift Condensed" panose="020B0502040204020203" pitchFamily="34" charset="0"/>
              </a:rPr>
              <a:t>quota del curricolo a disposizione delle istituzioni scolastiche per la costruzione del curricolo d’istituto</a:t>
            </a:r>
          </a:p>
          <a:p>
            <a:pPr lvl="0"/>
            <a:r>
              <a:rPr lang="it-IT" sz="2200" dirty="0">
                <a:solidFill>
                  <a:srgbClr val="002060"/>
                </a:solidFill>
                <a:latin typeface="Bahnschrift Condensed" panose="020B0502040204020203" pitchFamily="34" charset="0"/>
              </a:rPr>
              <a:t>La quota è comprensiva di un’eventuale Area territoriale per sviluppare competenze coerenti con le esigenze del territorio, i fabbisogni formativi emergenti e le innovazioni </a:t>
            </a:r>
          </a:p>
        </p:txBody>
      </p:sp>
      <p:sp>
        <p:nvSpPr>
          <p:cNvPr id="15" name="Freccia a destra 14">
            <a:extLst>
              <a:ext uri="{FF2B5EF4-FFF2-40B4-BE49-F238E27FC236}">
                <a16:creationId xmlns:a16="http://schemas.microsoft.com/office/drawing/2014/main" id="{C29B0BC0-5B50-301A-DD99-B6678EA249B1}"/>
              </a:ext>
            </a:extLst>
          </p:cNvPr>
          <p:cNvSpPr/>
          <p:nvPr/>
        </p:nvSpPr>
        <p:spPr>
          <a:xfrm>
            <a:off x="2816087" y="4877223"/>
            <a:ext cx="304800"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34177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21</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Misure per la riforma degli istituti tecnici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768805"/>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LE IPOTESI PER IL NUOVO ASSETTO DEL CURRICOLO CONFLUITE NELL’ALLEGATO B DELL’ARTICOLO 1 DL 45 DEL 2025 </a:t>
            </a:r>
          </a:p>
        </p:txBody>
      </p:sp>
      <p:sp>
        <p:nvSpPr>
          <p:cNvPr id="11" name="Rettangolo 10">
            <a:extLst>
              <a:ext uri="{FF2B5EF4-FFF2-40B4-BE49-F238E27FC236}">
                <a16:creationId xmlns:a16="http://schemas.microsoft.com/office/drawing/2014/main" id="{A2CFDF42-7CAB-060E-48D7-7779210F62B6}"/>
              </a:ext>
            </a:extLst>
          </p:cNvPr>
          <p:cNvSpPr/>
          <p:nvPr/>
        </p:nvSpPr>
        <p:spPr>
          <a:xfrm>
            <a:off x="516027" y="2915707"/>
            <a:ext cx="2044255" cy="4770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dirty="0">
                <a:solidFill>
                  <a:srgbClr val="3A24DA"/>
                </a:solidFill>
                <a:effectLst>
                  <a:outerShdw blurRad="38100" dist="38100" dir="2700000" algn="tl">
                    <a:srgbClr val="000000">
                      <a:alpha val="43137"/>
                    </a:srgbClr>
                  </a:outerShdw>
                </a:effectLst>
                <a:latin typeface="Bahnschrift SemiBold" panose="020B0502040204020203" pitchFamily="34" charset="0"/>
              </a:rPr>
              <a:t>Primo biennio</a:t>
            </a:r>
          </a:p>
        </p:txBody>
      </p:sp>
      <p:sp>
        <p:nvSpPr>
          <p:cNvPr id="14" name="Rettangolo 13">
            <a:extLst>
              <a:ext uri="{FF2B5EF4-FFF2-40B4-BE49-F238E27FC236}">
                <a16:creationId xmlns:a16="http://schemas.microsoft.com/office/drawing/2014/main" id="{2777EFA9-7A1F-3908-E24E-3CC87B409835}"/>
              </a:ext>
            </a:extLst>
          </p:cNvPr>
          <p:cNvSpPr/>
          <p:nvPr/>
        </p:nvSpPr>
        <p:spPr>
          <a:xfrm>
            <a:off x="457137" y="4195450"/>
            <a:ext cx="2162034" cy="4770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dirty="0">
                <a:solidFill>
                  <a:srgbClr val="00B050"/>
                </a:solidFill>
                <a:effectLst>
                  <a:outerShdw blurRad="38100" dist="38100" dir="2700000" algn="tl">
                    <a:srgbClr val="000000">
                      <a:alpha val="43137"/>
                    </a:srgbClr>
                  </a:outerShdw>
                </a:effectLst>
                <a:latin typeface="Bahnschrift SemiBold" panose="020B0502040204020203" pitchFamily="34" charset="0"/>
              </a:rPr>
              <a:t>Secondo biennio</a:t>
            </a:r>
          </a:p>
        </p:txBody>
      </p:sp>
      <p:sp>
        <p:nvSpPr>
          <p:cNvPr id="15" name="Rettangolo 14">
            <a:extLst>
              <a:ext uri="{FF2B5EF4-FFF2-40B4-BE49-F238E27FC236}">
                <a16:creationId xmlns:a16="http://schemas.microsoft.com/office/drawing/2014/main" id="{6B560150-9360-19BC-1FF3-20928BB7B01B}"/>
              </a:ext>
            </a:extLst>
          </p:cNvPr>
          <p:cNvSpPr/>
          <p:nvPr/>
        </p:nvSpPr>
        <p:spPr>
          <a:xfrm>
            <a:off x="534567" y="5379109"/>
            <a:ext cx="2044255" cy="4770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dirty="0">
                <a:solidFill>
                  <a:srgbClr val="C00000"/>
                </a:solidFill>
                <a:effectLst>
                  <a:outerShdw blurRad="38100" dist="38100" dir="2700000" algn="tl">
                    <a:srgbClr val="000000">
                      <a:alpha val="43137"/>
                    </a:srgbClr>
                  </a:outerShdw>
                </a:effectLst>
                <a:latin typeface="Bahnschrift SemiBold" panose="020B0502040204020203" pitchFamily="34" charset="0"/>
              </a:rPr>
              <a:t>Quinto anno</a:t>
            </a:r>
          </a:p>
        </p:txBody>
      </p:sp>
      <p:sp>
        <p:nvSpPr>
          <p:cNvPr id="17" name="CasellaDiTesto 16">
            <a:extLst>
              <a:ext uri="{FF2B5EF4-FFF2-40B4-BE49-F238E27FC236}">
                <a16:creationId xmlns:a16="http://schemas.microsoft.com/office/drawing/2014/main" id="{4D6DD07D-182F-EE87-E999-8EE7E9CFC350}"/>
              </a:ext>
            </a:extLst>
          </p:cNvPr>
          <p:cNvSpPr txBox="1"/>
          <p:nvPr/>
        </p:nvSpPr>
        <p:spPr>
          <a:xfrm>
            <a:off x="2698955" y="2367209"/>
            <a:ext cx="6445045" cy="1631216"/>
          </a:xfrm>
          <a:prstGeom prst="rect">
            <a:avLst/>
          </a:prstGeom>
          <a:noFill/>
        </p:spPr>
        <p:txBody>
          <a:bodyPr wrap="square">
            <a:spAutoFit/>
          </a:bodyPr>
          <a:lstStyle/>
          <a:p>
            <a:pPr marL="342900" lvl="0" indent="-342900">
              <a:buFont typeface="Wingdings" panose="05000000000000000000" pitchFamily="2" charset="2"/>
              <a:buChar char="§"/>
            </a:pPr>
            <a:r>
              <a:rPr lang="it-IT" sz="2000" dirty="0">
                <a:solidFill>
                  <a:srgbClr val="3A24DA"/>
                </a:solidFill>
                <a:latin typeface="Bahnschrift Condensed" panose="020B0502040204020203" pitchFamily="34" charset="0"/>
              </a:rPr>
              <a:t>Potenziamento dell’area di indirizzo flessibile </a:t>
            </a:r>
          </a:p>
          <a:p>
            <a:pPr marL="342900" lvl="0" indent="-342900">
              <a:buFont typeface="Wingdings" panose="05000000000000000000" pitchFamily="2" charset="2"/>
              <a:buChar char="§"/>
            </a:pPr>
            <a:r>
              <a:rPr lang="it-IT" sz="2000" dirty="0">
                <a:solidFill>
                  <a:srgbClr val="3A24DA"/>
                </a:solidFill>
                <a:latin typeface="Bahnschrift Condensed" panose="020B0502040204020203" pitchFamily="34" charset="0"/>
              </a:rPr>
              <a:t>Introduzione di una quota del curricolo riservata allo studio degli  elementi di base dell’indirizzo  </a:t>
            </a:r>
          </a:p>
          <a:p>
            <a:pPr marL="342900" lvl="0" indent="-342900">
              <a:buFont typeface="Wingdings" panose="05000000000000000000" pitchFamily="2" charset="2"/>
              <a:buChar char="§"/>
            </a:pPr>
            <a:r>
              <a:rPr lang="it-IT" sz="2000" dirty="0">
                <a:solidFill>
                  <a:srgbClr val="3A24DA"/>
                </a:solidFill>
                <a:latin typeface="Bahnschrift Condensed" panose="020B0502040204020203" pitchFamily="34" charset="0"/>
              </a:rPr>
              <a:t>Potenziamento delle ore di compresenza nel settore tecnologico</a:t>
            </a:r>
          </a:p>
          <a:p>
            <a:pPr marL="342900" lvl="0" indent="-342900">
              <a:buFont typeface="Wingdings" panose="05000000000000000000" pitchFamily="2" charset="2"/>
              <a:buChar char="§"/>
            </a:pPr>
            <a:r>
              <a:rPr lang="it-IT" sz="2000" dirty="0">
                <a:solidFill>
                  <a:srgbClr val="3A24DA"/>
                </a:solidFill>
                <a:latin typeface="Bahnschrift Condensed" panose="020B0502040204020203" pitchFamily="34" charset="0"/>
              </a:rPr>
              <a:t>Anticipazione del PCTO dal secondo anno </a:t>
            </a:r>
          </a:p>
        </p:txBody>
      </p:sp>
      <p:sp>
        <p:nvSpPr>
          <p:cNvPr id="18" name="CasellaDiTesto 17">
            <a:extLst>
              <a:ext uri="{FF2B5EF4-FFF2-40B4-BE49-F238E27FC236}">
                <a16:creationId xmlns:a16="http://schemas.microsoft.com/office/drawing/2014/main" id="{DD1D7EBF-3088-3A19-6B8F-61BD2357EF6A}"/>
              </a:ext>
            </a:extLst>
          </p:cNvPr>
          <p:cNvSpPr txBox="1"/>
          <p:nvPr/>
        </p:nvSpPr>
        <p:spPr>
          <a:xfrm>
            <a:off x="2746444" y="3979356"/>
            <a:ext cx="6449484" cy="1015663"/>
          </a:xfrm>
          <a:prstGeom prst="rect">
            <a:avLst/>
          </a:prstGeom>
          <a:noFill/>
        </p:spPr>
        <p:txBody>
          <a:bodyPr wrap="square">
            <a:spAutoFit/>
          </a:bodyPr>
          <a:lstStyle/>
          <a:p>
            <a:pPr marL="342900" lvl="0" indent="-342900">
              <a:buFont typeface="Wingdings" panose="05000000000000000000" pitchFamily="2" charset="2"/>
              <a:buChar char="§"/>
            </a:pPr>
            <a:r>
              <a:rPr lang="it-IT" sz="2000" dirty="0">
                <a:solidFill>
                  <a:srgbClr val="00B050"/>
                </a:solidFill>
                <a:latin typeface="Bahnschrift Condensed" panose="020B0502040204020203" pitchFamily="34" charset="0"/>
              </a:rPr>
              <a:t>Sostanzialmente mantenuta la struttura curriculare con l’introduzione delle ore di compresenza per il settore economico</a:t>
            </a:r>
          </a:p>
          <a:p>
            <a:pPr marL="342900" lvl="0" indent="-342900">
              <a:buFont typeface="Wingdings" panose="05000000000000000000" pitchFamily="2" charset="2"/>
              <a:buChar char="§"/>
            </a:pPr>
            <a:r>
              <a:rPr lang="it-IT" sz="2000" dirty="0">
                <a:solidFill>
                  <a:srgbClr val="00B050"/>
                </a:solidFill>
                <a:latin typeface="Bahnschrift Condensed" panose="020B0502040204020203" pitchFamily="34" charset="0"/>
              </a:rPr>
              <a:t>Avvio delle articolazioni</a:t>
            </a:r>
          </a:p>
        </p:txBody>
      </p:sp>
      <p:sp>
        <p:nvSpPr>
          <p:cNvPr id="19" name="CasellaDiTesto 18">
            <a:extLst>
              <a:ext uri="{FF2B5EF4-FFF2-40B4-BE49-F238E27FC236}">
                <a16:creationId xmlns:a16="http://schemas.microsoft.com/office/drawing/2014/main" id="{1CB595C4-42D9-E4DD-B808-C97AA48EE182}"/>
              </a:ext>
            </a:extLst>
          </p:cNvPr>
          <p:cNvSpPr txBox="1"/>
          <p:nvPr/>
        </p:nvSpPr>
        <p:spPr>
          <a:xfrm>
            <a:off x="2750883" y="4995020"/>
            <a:ext cx="6445045" cy="1938992"/>
          </a:xfrm>
          <a:prstGeom prst="rect">
            <a:avLst/>
          </a:prstGeom>
          <a:noFill/>
        </p:spPr>
        <p:txBody>
          <a:bodyPr wrap="square">
            <a:spAutoFit/>
          </a:bodyPr>
          <a:lstStyle/>
          <a:p>
            <a:pPr marL="342900" lvl="0" indent="-342900">
              <a:buFont typeface="Wingdings" panose="05000000000000000000" pitchFamily="2" charset="2"/>
              <a:buChar char="§"/>
            </a:pPr>
            <a:r>
              <a:rPr lang="it-IT" sz="2000" dirty="0">
                <a:solidFill>
                  <a:srgbClr val="C00000"/>
                </a:solidFill>
                <a:latin typeface="Bahnschrift Condensed" panose="020B0502040204020203" pitchFamily="34" charset="0"/>
              </a:rPr>
              <a:t>Orientato ad un raccordo stretto con il mondo del lavoro e delle professioni</a:t>
            </a:r>
          </a:p>
          <a:p>
            <a:pPr marL="342900" lvl="0" indent="-342900">
              <a:buFont typeface="Wingdings" panose="05000000000000000000" pitchFamily="2" charset="2"/>
              <a:buChar char="§"/>
            </a:pPr>
            <a:r>
              <a:rPr lang="it-IT" sz="2000" dirty="0">
                <a:solidFill>
                  <a:srgbClr val="C00000"/>
                </a:solidFill>
                <a:latin typeface="Bahnschrift Condensed" panose="020B0502040204020203" pitchFamily="34" charset="0"/>
              </a:rPr>
              <a:t>Previsione di una quota di flessibilità del  30% del monte ore dell’annualità per tirocini e stage, orientamento, attività in impresa/azienda per consolidare le competenze professionalizzanti anche in raccordo con gli ITS Academy</a:t>
            </a:r>
          </a:p>
        </p:txBody>
      </p:sp>
    </p:spTree>
    <p:extLst>
      <p:ext uri="{BB962C8B-B14F-4D97-AF65-F5344CB8AC3E}">
        <p14:creationId xmlns:p14="http://schemas.microsoft.com/office/powerpoint/2010/main" val="969105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22</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728740" y="666565"/>
            <a:ext cx="7911547"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 Riforma 1.1</a:t>
            </a:r>
            <a:endParaRPr kumimoji="0" lang="it-IT" sz="3600" b="1" i="0" u="none" strike="noStrike" kern="1200" cap="none" spc="-38"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Misure per la riforma degli istituti tecnici</a:t>
            </a:r>
            <a:endParaRPr kumimoji="0" lang="it-IT" sz="3600" b="1" i="0" u="none" strike="noStrike" kern="1200" cap="none" spc="-38"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20" name="Rettangolo 19">
            <a:extLst>
              <a:ext uri="{FF2B5EF4-FFF2-40B4-BE49-F238E27FC236}">
                <a16:creationId xmlns:a16="http://schemas.microsoft.com/office/drawing/2014/main" id="{9579009E-D428-47E9-9C9A-D7F750EF68AB}"/>
              </a:ext>
            </a:extLst>
          </p:cNvPr>
          <p:cNvSpPr/>
          <p:nvPr/>
        </p:nvSpPr>
        <p:spPr>
          <a:xfrm>
            <a:off x="973394" y="1936957"/>
            <a:ext cx="7846141" cy="4670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LE</a:t>
            </a:r>
            <a:r>
              <a:rPr kumimoji="0" lang="it-IT" sz="2500" b="1" i="0" u="none" strike="noStrike" kern="1200" cap="none" spc="-38" normalizeH="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 </a:t>
            </a:r>
            <a:r>
              <a:rPr kumimoji="0" lang="it-IT" sz="2500" b="1" i="0" u="none" strike="noStrike" kern="1200" cap="none" spc="-38" normalizeH="0" noProof="0" dirty="0" err="1">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NOVITà</a:t>
            </a:r>
            <a:r>
              <a:rPr kumimoji="0" lang="it-IT" sz="2500" b="1" i="0" u="none" strike="noStrike" kern="1200" cap="none" spc="-38" normalizeH="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 DI NATURA LEGISLATIVA E SULLE FONTI DEL DIRITTO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R="0" lvl="0" algn="just" defTabSz="914400" rtl="0" eaLnBrk="1" fontAlgn="auto" latinLnBrk="0" hangingPunct="1">
              <a:lnSpc>
                <a:spcPct val="100000"/>
              </a:lnSpc>
              <a:spcBef>
                <a:spcPts val="0"/>
              </a:spcBef>
              <a:spcAft>
                <a:spcPts val="0"/>
              </a:spcAft>
              <a:buClrTx/>
              <a:buSzTx/>
              <a:tabLst/>
              <a:defRPr/>
            </a:pP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1.   INTRODUZIONE DEL COMMA 4 BIS ALL’ARTICOLO 26 DEL DL 144 DEL 2022 , (AD OPERA DELL’ARTICOLO 9 DEL DECRETO  LEGGE 208 del 31.12.2024  CHE PREVEDE  L’ADOZIONE DI UN DECRETO MINISTERIALE SULLE PRIME MISURE DI ATTUAZIONE DELLA RIFORMA DELL’ISTRUZIONE TECNICA PER L’ANNO 2025/2026;</a:t>
            </a:r>
          </a:p>
          <a:p>
            <a:pPr marR="0" lvl="0" algn="just" defTabSz="914400" rtl="0" eaLnBrk="1" fontAlgn="auto" latinLnBrk="0" hangingPunct="1">
              <a:lnSpc>
                <a:spcPct val="100000"/>
              </a:lnSpc>
              <a:spcBef>
                <a:spcPts val="0"/>
              </a:spcBef>
              <a:spcAft>
                <a:spcPts val="0"/>
              </a:spcAft>
              <a:buClrTx/>
              <a:buSzTx/>
              <a:tabLst/>
              <a:defRPr/>
            </a:pPr>
            <a:r>
              <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DECRETO LEGGE 23/09/2022, n. 144</a:t>
            </a:r>
          </a:p>
          <a:p>
            <a:pPr marR="0" lvl="0" algn="just" defTabSz="914400" rtl="0" eaLnBrk="1" fontAlgn="auto" latinLnBrk="0" hangingPunct="1">
              <a:lnSpc>
                <a:spcPct val="100000"/>
              </a:lnSpc>
              <a:spcBef>
                <a:spcPts val="0"/>
              </a:spcBef>
              <a:spcAft>
                <a:spcPts val="0"/>
              </a:spcAft>
              <a:buClrTx/>
              <a:buSzTx/>
              <a:tabLst/>
              <a:defRPr/>
            </a:pP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R="0" lvl="0" algn="just" defTabSz="914400" rtl="0" eaLnBrk="1" fontAlgn="auto" latinLnBrk="0" hangingPunct="1">
              <a:lnSpc>
                <a:spcPct val="100000"/>
              </a:lnSpc>
              <a:spcBef>
                <a:spcPts val="0"/>
              </a:spcBef>
              <a:spcAft>
                <a:spcPts val="0"/>
              </a:spcAft>
              <a:buClrTx/>
              <a:buSzTx/>
              <a:tabLst/>
              <a:defRPr/>
            </a:pP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2. ADOZIONE DEL DECRETO MINISTERIALE 269 del 31.12.2024 ATTUATIVO DEL COMMA 4 BIS DELL’ARTICOLO 26 DEL DL 144 DEL 2022</a:t>
            </a:r>
            <a:endParaRPr kumimoji="0" lang="it-IT" sz="2100" b="1" i="0" u="none" strike="noStrike" kern="1200" cap="none" spc="-38" normalizeH="0" baseline="0" noProof="0" dirty="0">
              <a:ln>
                <a:noFill/>
              </a:ln>
              <a:solidFill>
                <a:srgbClr val="002060"/>
              </a:solidFill>
              <a:effectLst/>
              <a:uLnTx/>
              <a:uFillTx/>
              <a:latin typeface="Bahnschrift Condensed" panose="020B0502040204020203" pitchFamily="34" charset="0"/>
              <a:ea typeface="+mn-ea"/>
              <a:cs typeface="Aharoni" panose="02010803020104030203" pitchFamily="2" charset="-79"/>
            </a:endParaRPr>
          </a:p>
        </p:txBody>
      </p:sp>
    </p:spTree>
    <p:extLst>
      <p:ext uri="{BB962C8B-B14F-4D97-AF65-F5344CB8AC3E}">
        <p14:creationId xmlns:p14="http://schemas.microsoft.com/office/powerpoint/2010/main" val="869626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23</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21236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655158"/>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PUNTI SALIENTI</a:t>
            </a:r>
          </a:p>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Decreto ministeriale 269 del 31.12.2024 </a:t>
            </a:r>
          </a:p>
        </p:txBody>
      </p:sp>
      <p:sp>
        <p:nvSpPr>
          <p:cNvPr id="6" name="CasellaDiTesto 5">
            <a:extLst>
              <a:ext uri="{FF2B5EF4-FFF2-40B4-BE49-F238E27FC236}">
                <a16:creationId xmlns:a16="http://schemas.microsoft.com/office/drawing/2014/main" id="{4B40BDCF-A36E-9AA9-89C3-27538A6679C4}"/>
              </a:ext>
            </a:extLst>
          </p:cNvPr>
          <p:cNvSpPr txBox="1"/>
          <p:nvPr/>
        </p:nvSpPr>
        <p:spPr>
          <a:xfrm>
            <a:off x="340963" y="2981652"/>
            <a:ext cx="8803037" cy="2939266"/>
          </a:xfrm>
          <a:prstGeom prst="rect">
            <a:avLst/>
          </a:prstGeom>
          <a:noFill/>
        </p:spPr>
        <p:txBody>
          <a:bodyPr wrap="square">
            <a:spAutoFit/>
          </a:bodyPr>
          <a:lstStyle/>
          <a:p>
            <a:pPr algn="just">
              <a:spcAft>
                <a:spcPts val="600"/>
              </a:spcAft>
            </a:pPr>
            <a:r>
              <a:rPr lang="it-IT" sz="3200" b="1" dirty="0">
                <a:solidFill>
                  <a:srgbClr val="002060"/>
                </a:solidFill>
                <a:latin typeface="Bahnschrift Condensed" panose="020B0502040204020203" pitchFamily="34" charset="0"/>
              </a:rPr>
              <a:t>IL DM 269/2024  definisce quindi i potenziali interventi che le scuole sono chiamate a realizzare, in autonomia e senza aggravio per l’erario, esclusivamente per l’arco temporale limitato </a:t>
            </a:r>
            <a:r>
              <a:rPr lang="it-IT" sz="3200" b="1" dirty="0" err="1">
                <a:solidFill>
                  <a:srgbClr val="002060"/>
                </a:solidFill>
                <a:latin typeface="Bahnschrift Condensed" panose="020B0502040204020203" pitchFamily="34" charset="0"/>
              </a:rPr>
              <a:t>all’as</a:t>
            </a:r>
            <a:r>
              <a:rPr lang="it-IT" sz="3200" b="1" dirty="0">
                <a:solidFill>
                  <a:srgbClr val="002060"/>
                </a:solidFill>
                <a:latin typeface="Bahnschrift Condensed" panose="020B0502040204020203" pitchFamily="34" charset="0"/>
              </a:rPr>
              <a:t> 2025/2026 quali attività preparatorie della riforma che entrerà in vigore dall’anno sc 2026/2027.</a:t>
            </a:r>
          </a:p>
          <a:p>
            <a:pPr>
              <a:spcAft>
                <a:spcPts val="600"/>
              </a:spcAft>
            </a:pPr>
            <a:endParaRPr lang="it-IT" sz="2000" b="1" dirty="0">
              <a:solidFill>
                <a:srgbClr val="002060"/>
              </a:solidFill>
              <a:latin typeface="Bahnschrift Condensed" panose="020B0502040204020203" pitchFamily="34" charset="0"/>
            </a:endParaRPr>
          </a:p>
        </p:txBody>
      </p:sp>
    </p:spTree>
    <p:extLst>
      <p:ext uri="{BB962C8B-B14F-4D97-AF65-F5344CB8AC3E}">
        <p14:creationId xmlns:p14="http://schemas.microsoft.com/office/powerpoint/2010/main" val="2931186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75F43-0D81-B9FC-DAA8-83034E5C66B0}"/>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582AA6C9-E5EA-714C-9073-5EF5E946D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2197EB02-29CF-1354-7362-3B26A2EBAE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37FE8F3A-1531-C241-8C46-7D0DAA045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9D786FFB-3474-E205-B575-836530CCBEAD}"/>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24</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C41FC772-BFEC-5486-253B-8478884C1384}"/>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96603407-3505-6B4F-1C33-A5DF1EE4AE97}"/>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7CAA57E2-9357-7EF6-29B2-854AE004E6E8}"/>
              </a:ext>
            </a:extLst>
          </p:cNvPr>
          <p:cNvSpPr txBox="1"/>
          <p:nvPr/>
        </p:nvSpPr>
        <p:spPr>
          <a:xfrm>
            <a:off x="797868" y="246298"/>
            <a:ext cx="8346132" cy="21236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91B077D7-5151-445E-FB4E-019632325ACF}"/>
              </a:ext>
            </a:extLst>
          </p:cNvPr>
          <p:cNvSpPr txBox="1"/>
          <p:nvPr/>
        </p:nvSpPr>
        <p:spPr>
          <a:xfrm>
            <a:off x="700758" y="1655158"/>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PUNTI SALIENTI</a:t>
            </a:r>
          </a:p>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Decreto ministeriale 269 del 31.12.2024 </a:t>
            </a:r>
          </a:p>
        </p:txBody>
      </p:sp>
      <p:sp>
        <p:nvSpPr>
          <p:cNvPr id="6" name="CasellaDiTesto 5">
            <a:extLst>
              <a:ext uri="{FF2B5EF4-FFF2-40B4-BE49-F238E27FC236}">
                <a16:creationId xmlns:a16="http://schemas.microsoft.com/office/drawing/2014/main" id="{3CBF7DF3-4CD5-7433-C722-FA19F192B08B}"/>
              </a:ext>
            </a:extLst>
          </p:cNvPr>
          <p:cNvSpPr txBox="1"/>
          <p:nvPr/>
        </p:nvSpPr>
        <p:spPr>
          <a:xfrm>
            <a:off x="340963" y="2981652"/>
            <a:ext cx="8803037" cy="3370153"/>
          </a:xfrm>
          <a:prstGeom prst="rect">
            <a:avLst/>
          </a:prstGeom>
          <a:noFill/>
        </p:spPr>
        <p:txBody>
          <a:bodyPr wrap="square">
            <a:spAutoFit/>
          </a:bodyPr>
          <a:lstStyle/>
          <a:p>
            <a:pPr>
              <a:spcAft>
                <a:spcPts val="600"/>
              </a:spcAft>
            </a:pPr>
            <a:r>
              <a:rPr lang="it-IT" sz="2000" b="1" dirty="0">
                <a:solidFill>
                  <a:srgbClr val="002060"/>
                </a:solidFill>
                <a:latin typeface="Bahnschrift Condensed" panose="020B0502040204020203" pitchFamily="34" charset="0"/>
              </a:rPr>
              <a:t>linee direttrici più importanti: </a:t>
            </a:r>
          </a:p>
          <a:p>
            <a:pPr marL="457200" indent="-457200">
              <a:spcAft>
                <a:spcPts val="600"/>
              </a:spcAft>
              <a:buAutoNum type="arabicParenR"/>
            </a:pPr>
            <a:r>
              <a:rPr lang="it-IT" sz="2400" b="1" dirty="0">
                <a:solidFill>
                  <a:srgbClr val="002060"/>
                </a:solidFill>
                <a:latin typeface="Bahnschrift Condensed" panose="020B0502040204020203" pitchFamily="34" charset="0"/>
              </a:rPr>
              <a:t>ADATTAMENTO DEI CURRICOLI PER RAFFORZAMENTO COMPETENZE GENERALI E TECNICO-PROFESSIONALI;</a:t>
            </a:r>
          </a:p>
          <a:p>
            <a:pPr marL="457200" indent="-457200">
              <a:spcAft>
                <a:spcPts val="600"/>
              </a:spcAft>
              <a:buAutoNum type="arabicParenR"/>
            </a:pPr>
            <a:r>
              <a:rPr lang="it-IT" sz="2400" b="1" dirty="0">
                <a:solidFill>
                  <a:srgbClr val="002060"/>
                </a:solidFill>
                <a:latin typeface="Bahnschrift Condensed" panose="020B0502040204020203" pitchFamily="34" charset="0"/>
              </a:rPr>
              <a:t> RAFFORZAMENTO DELLE CONNESSIONI CON I SETTORI PRODUTTIVI E IL TERRITORIO</a:t>
            </a:r>
          </a:p>
          <a:p>
            <a:pPr marL="457200" indent="-457200">
              <a:spcAft>
                <a:spcPts val="600"/>
              </a:spcAft>
              <a:buAutoNum type="arabicParenR"/>
            </a:pPr>
            <a:r>
              <a:rPr lang="it-IT" sz="2400" b="1" dirty="0">
                <a:solidFill>
                  <a:srgbClr val="002060"/>
                </a:solidFill>
                <a:latin typeface="Bahnschrift Condensed" panose="020B0502040204020203" pitchFamily="34" charset="0"/>
              </a:rPr>
              <a:t> RACCORDO CON ITS </a:t>
            </a:r>
          </a:p>
          <a:p>
            <a:pPr marL="457200" indent="-457200">
              <a:spcAft>
                <a:spcPts val="600"/>
              </a:spcAft>
              <a:buAutoNum type="arabicParenR"/>
            </a:pPr>
            <a:r>
              <a:rPr lang="it-IT" sz="2400" b="1" dirty="0">
                <a:solidFill>
                  <a:srgbClr val="002060"/>
                </a:solidFill>
                <a:latin typeface="Bahnschrift Condensed" panose="020B0502040204020203" pitchFamily="34" charset="0"/>
              </a:rPr>
              <a:t>FORMAZIONE PER IL PERSONALE DOCENTE </a:t>
            </a:r>
          </a:p>
          <a:p>
            <a:pPr marL="457200" indent="-457200">
              <a:spcAft>
                <a:spcPts val="600"/>
              </a:spcAft>
              <a:buAutoNum type="arabicParenR"/>
            </a:pPr>
            <a:r>
              <a:rPr lang="it-IT" sz="2400" b="1" dirty="0">
                <a:solidFill>
                  <a:srgbClr val="002060"/>
                </a:solidFill>
                <a:latin typeface="Bahnschrift Condensed" panose="020B0502040204020203" pitchFamily="34" charset="0"/>
              </a:rPr>
              <a:t>OFFERTA PERCORSI DI SECONDO LIVELLO DA PARTE DEI CPIA – IN VIA SPERIMENTALE – PREVIO AVVISO</a:t>
            </a:r>
          </a:p>
        </p:txBody>
      </p:sp>
    </p:spTree>
    <p:extLst>
      <p:ext uri="{BB962C8B-B14F-4D97-AF65-F5344CB8AC3E}">
        <p14:creationId xmlns:p14="http://schemas.microsoft.com/office/powerpoint/2010/main" val="1802787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FE6EB-297C-255B-BA25-2C1D34FDD8D0}"/>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63514FAE-57AF-EA1F-2C3E-9759A2FBB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0F0B7946-0B41-271B-5E12-6462535ED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14139E8F-FD7E-66F5-0927-C4C443839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F378FECD-DB36-A324-5E36-E7D774558FB4}"/>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25</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5847B5D6-C23B-1F63-5F47-F0823F1AEB79}"/>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C88A831D-6372-B453-0C2A-E72F12075B41}"/>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5FD52EFC-32A6-F769-B903-614D32201D44}"/>
              </a:ext>
            </a:extLst>
          </p:cNvPr>
          <p:cNvSpPr txBox="1"/>
          <p:nvPr/>
        </p:nvSpPr>
        <p:spPr>
          <a:xfrm>
            <a:off x="797868" y="246298"/>
            <a:ext cx="8346132" cy="21236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6AF79379-4EBB-5F6F-6453-16DDAA541FFF}"/>
              </a:ext>
            </a:extLst>
          </p:cNvPr>
          <p:cNvSpPr txBox="1"/>
          <p:nvPr/>
        </p:nvSpPr>
        <p:spPr>
          <a:xfrm>
            <a:off x="700758" y="1655158"/>
            <a:ext cx="7927215" cy="86177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PUNTI SALIENTI</a:t>
            </a:r>
          </a:p>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Decreto ministeriale 269 del 31.12.2024 </a:t>
            </a:r>
          </a:p>
        </p:txBody>
      </p:sp>
      <p:sp>
        <p:nvSpPr>
          <p:cNvPr id="6" name="CasellaDiTesto 5">
            <a:extLst>
              <a:ext uri="{FF2B5EF4-FFF2-40B4-BE49-F238E27FC236}">
                <a16:creationId xmlns:a16="http://schemas.microsoft.com/office/drawing/2014/main" id="{57B5DA68-A99A-72AC-54EF-44BCDE381265}"/>
              </a:ext>
            </a:extLst>
          </p:cNvPr>
          <p:cNvSpPr txBox="1"/>
          <p:nvPr/>
        </p:nvSpPr>
        <p:spPr>
          <a:xfrm>
            <a:off x="340963" y="2981652"/>
            <a:ext cx="8803037" cy="3677930"/>
          </a:xfrm>
          <a:prstGeom prst="rect">
            <a:avLst/>
          </a:prstGeom>
          <a:noFill/>
        </p:spPr>
        <p:txBody>
          <a:bodyPr wrap="square">
            <a:spAutoFit/>
          </a:bodyPr>
          <a:lstStyle/>
          <a:p>
            <a:pPr>
              <a:spcAft>
                <a:spcPts val="600"/>
              </a:spcAft>
            </a:pPr>
            <a:r>
              <a:rPr lang="it-IT" sz="3200" b="1" dirty="0">
                <a:solidFill>
                  <a:srgbClr val="002060"/>
                </a:solidFill>
                <a:latin typeface="Bahnschrift Condensed" panose="020B0502040204020203" pitchFamily="34" charset="0"/>
              </a:rPr>
              <a:t>Cosa NON è consentito alle scuole</a:t>
            </a:r>
            <a:endParaRPr lang="it-IT" sz="2800" b="1" dirty="0">
              <a:solidFill>
                <a:srgbClr val="002060"/>
              </a:solidFill>
              <a:latin typeface="Bahnschrift Condensed" panose="020B0502040204020203" pitchFamily="34" charset="0"/>
            </a:endParaRPr>
          </a:p>
          <a:p>
            <a:pPr algn="just">
              <a:spcAft>
                <a:spcPts val="600"/>
              </a:spcAft>
            </a:pPr>
            <a:r>
              <a:rPr lang="it-IT" sz="2800" b="1" dirty="0">
                <a:solidFill>
                  <a:srgbClr val="002060"/>
                </a:solidFill>
                <a:latin typeface="Bahnschrift Condensed" panose="020B0502040204020203" pitchFamily="34" charset="0"/>
              </a:rPr>
              <a:t>-	ridefinire integralmente gli indirizzi di studio degli attuali ordinamenti, le articolazioni, i risultati di apprendimento in esito per ciascun percorso e i quadri orari generali (salva la possibilità di adeguare gli stessi QO ad esigenze specifiche secondo le regole dell’autonomia) in quanto queste sono materie che rientrano nella competenza esclusiva statale ai sensi dell’art. 117, secondo comma, lett. N) della Costituzione</a:t>
            </a:r>
          </a:p>
        </p:txBody>
      </p:sp>
    </p:spTree>
    <p:extLst>
      <p:ext uri="{BB962C8B-B14F-4D97-AF65-F5344CB8AC3E}">
        <p14:creationId xmlns:p14="http://schemas.microsoft.com/office/powerpoint/2010/main" val="4183127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E5F2E-DF52-4C56-D8CD-53EE44B49C8E}"/>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BE015849-C3F4-A768-0A58-034892F2B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67B7CF34-1E51-C1A0-5F94-6FD33C850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18514BA6-B3C9-3806-F0C9-555541232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AFE732D4-E772-241F-3720-166BD740058B}"/>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26</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5C53BA77-0248-3AE6-BA69-521B3205A44B}"/>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54DAA85D-BF10-6EEF-BD9F-7FAF6640C954}"/>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D7A3466B-E7A0-3F16-1106-C05E3D6663BA}"/>
              </a:ext>
            </a:extLst>
          </p:cNvPr>
          <p:cNvSpPr txBox="1"/>
          <p:nvPr/>
        </p:nvSpPr>
        <p:spPr>
          <a:xfrm>
            <a:off x="797868" y="246298"/>
            <a:ext cx="8346132" cy="869468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r>
              <a:rPr lang="it-IT" sz="36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IL COMMA 1</a:t>
            </a:r>
          </a:p>
          <a:p>
            <a:pPr marL="571500" marR="0" lvl="0" indent="-571500" algn="just" defTabSz="914400" rtl="0" eaLnBrk="1" fontAlgn="auto" latinLnBrk="0" hangingPunct="1">
              <a:lnSpc>
                <a:spcPct val="100000"/>
              </a:lnSpc>
              <a:spcBef>
                <a:spcPts val="0"/>
              </a:spcBef>
              <a:spcAft>
                <a:spcPts val="0"/>
              </a:spcAft>
              <a:buClrTx/>
              <a:buSzTx/>
              <a:buFontTx/>
              <a:buChar char="-"/>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Introduce </a:t>
            </a: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Articolo 26 bis DL 144 del 2022;</a:t>
            </a:r>
          </a:p>
          <a:p>
            <a:pPr marR="0" lvl="0" algn="just" defTabSz="914400" rtl="0" eaLnBrk="1" fontAlgn="auto" latinLnBrk="0" hangingPunct="1">
              <a:lnSpc>
                <a:spcPct val="100000"/>
              </a:lnSpc>
              <a:spcBef>
                <a:spcPts val="0"/>
              </a:spcBef>
              <a:spcAft>
                <a:spcPts val="0"/>
              </a:spcAft>
              <a:buClrTx/>
              <a:buSzTx/>
              <a:tabLst/>
              <a:defRPr/>
            </a:pPr>
            <a:endParaRPr lang="it-IT" sz="3600" b="1" spc="-38" noProof="0"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L="571500" marR="0" lvl="0" indent="-571500" algn="just" defTabSz="914400" rtl="0" eaLnBrk="1" fontAlgn="auto" latinLnBrk="0" hangingPunct="1">
              <a:lnSpc>
                <a:spcPct val="100000"/>
              </a:lnSpc>
              <a:spcBef>
                <a:spcPts val="0"/>
              </a:spcBef>
              <a:spcAft>
                <a:spcPts val="0"/>
              </a:spcAft>
              <a:buClrTx/>
              <a:buSzTx/>
              <a:buFontTx/>
              <a:buChar char="-"/>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Nuovo assetto delle fonti : </a:t>
            </a:r>
          </a:p>
          <a:p>
            <a:pPr marL="571500" marR="0" lvl="0" indent="-571500" algn="just" defTabSz="914400" rtl="0" eaLnBrk="1" fontAlgn="auto" latinLnBrk="0" hangingPunct="1">
              <a:lnSpc>
                <a:spcPct val="100000"/>
              </a:lnSpc>
              <a:spcBef>
                <a:spcPts val="0"/>
              </a:spcBef>
              <a:spcAft>
                <a:spcPts val="0"/>
              </a:spcAft>
              <a:buClrTx/>
              <a:buSzTx/>
              <a:buFontTx/>
              <a:buChar char="-"/>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rinvia a nuovo decreto su indirizzi, quadri orari, risultati di apprendimento (senza attendere l’</a:t>
            </a:r>
            <a:r>
              <a:rPr lang="it-IT" sz="3600" b="1" spc="-38" dirty="0" err="1">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emanzione</a:t>
            </a: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del DPR)</a:t>
            </a:r>
          </a:p>
          <a:p>
            <a:pPr marR="0" lvl="0" algn="just" defTabSz="914400" rtl="0" eaLnBrk="1" fontAlgn="auto" latinLnBrk="0" hangingPunct="1">
              <a:lnSpc>
                <a:spcPct val="100000"/>
              </a:lnSpc>
              <a:spcBef>
                <a:spcPts val="0"/>
              </a:spcBef>
              <a:spcAft>
                <a:spcPts val="0"/>
              </a:spcAft>
              <a:buClrTx/>
              <a:buSzTx/>
              <a:tabLst/>
              <a:defRPr/>
            </a:pPr>
            <a:r>
              <a:rPr kumimoji="0" lang="it-IT" sz="3600" b="1" i="1"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IL COMMA 2</a:t>
            </a:r>
          </a:p>
          <a:p>
            <a:pPr marR="0" lvl="0" algn="just" defTabSz="914400" rtl="0" eaLnBrk="1" fontAlgn="auto" latinLnBrk="0" hangingPunct="1">
              <a:lnSpc>
                <a:spcPct val="100000"/>
              </a:lnSpc>
              <a:spcBef>
                <a:spcPts val="0"/>
              </a:spcBef>
              <a:spcAft>
                <a:spcPts val="0"/>
              </a:spcAft>
              <a:buClrTx/>
              <a:buSzTx/>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 Affida al DPR la funzione di testo unico di riordino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6" name="CasellaDiTesto 5">
            <a:extLst>
              <a:ext uri="{FF2B5EF4-FFF2-40B4-BE49-F238E27FC236}">
                <a16:creationId xmlns:a16="http://schemas.microsoft.com/office/drawing/2014/main" id="{33DBD93C-2405-399B-2F16-7FDB18CD7594}"/>
              </a:ext>
            </a:extLst>
          </p:cNvPr>
          <p:cNvSpPr txBox="1"/>
          <p:nvPr/>
        </p:nvSpPr>
        <p:spPr>
          <a:xfrm>
            <a:off x="-617126" y="2582430"/>
            <a:ext cx="8803037" cy="784830"/>
          </a:xfrm>
          <a:prstGeom prst="rect">
            <a:avLst/>
          </a:prstGeom>
          <a:noFill/>
        </p:spPr>
        <p:txBody>
          <a:bodyPr wrap="square">
            <a:spAutoFit/>
          </a:bodyPr>
          <a:lstStyle/>
          <a:p>
            <a:pPr marL="457200" indent="-457200">
              <a:spcAft>
                <a:spcPts val="600"/>
              </a:spcAft>
              <a:buAutoNum type="arabicParenR"/>
            </a:pPr>
            <a:endParaRPr lang="it-IT" sz="2000" b="1" dirty="0">
              <a:solidFill>
                <a:srgbClr val="002060"/>
              </a:solidFill>
              <a:latin typeface="Bahnschrift Condensed" panose="020B0502040204020203" pitchFamily="34" charset="0"/>
            </a:endParaRPr>
          </a:p>
          <a:p>
            <a:pPr marL="457200" indent="-457200">
              <a:spcAft>
                <a:spcPts val="600"/>
              </a:spcAft>
              <a:buAutoNum type="arabicParenR"/>
            </a:pPr>
            <a:endParaRPr lang="it-IT" sz="2000" b="1" dirty="0">
              <a:solidFill>
                <a:srgbClr val="002060"/>
              </a:solidFill>
              <a:latin typeface="Bahnschrift Condensed" panose="020B0502040204020203" pitchFamily="34" charset="0"/>
            </a:endParaRPr>
          </a:p>
        </p:txBody>
      </p:sp>
    </p:spTree>
    <p:extLst>
      <p:ext uri="{BB962C8B-B14F-4D97-AF65-F5344CB8AC3E}">
        <p14:creationId xmlns:p14="http://schemas.microsoft.com/office/powerpoint/2010/main" val="809781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146B5-8EC2-F577-D92D-15B5AD18594A}"/>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08EDB6AE-8544-43EA-846B-23CBA2CB38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46C8631F-49B3-8EF5-A2E5-9697178778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EB9416D6-9E6A-B888-6CC5-D55B4218F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BF51FF6E-F1E0-7EEA-165E-F096FEAC2EF5}"/>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27</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9A85B465-D2F4-7925-07B9-AC64834B4C86}"/>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412F2366-B9D4-11D5-9E72-B23FC29B5A4B}"/>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AA850BFC-8ECE-1E17-8C0A-EE755006AD91}"/>
              </a:ext>
            </a:extLst>
          </p:cNvPr>
          <p:cNvSpPr txBox="1"/>
          <p:nvPr/>
        </p:nvSpPr>
        <p:spPr>
          <a:xfrm>
            <a:off x="797868" y="246298"/>
            <a:ext cx="8346132" cy="66018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a:p>
            <a:pPr indent="0" algn="just">
              <a:buFontTx/>
              <a:buNone/>
              <a:defRPr/>
            </a:pPr>
            <a:r>
              <a:rPr lang="it-IT" sz="3200" b="1" i="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IMPORTANTISSIMI   GLI ALLEGATI DEL DL 45 DEL 2025 CHE LEGIFICANO CONTENUTI CHE ERANO PRESENTI  NELLE PROPOSTE DI DPR </a:t>
            </a:r>
          </a:p>
          <a:p>
            <a:pPr indent="0" algn="just">
              <a:buFontTx/>
              <a:buNone/>
              <a:defRPr/>
            </a:pPr>
            <a:endPar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indent="0" algn="just">
              <a:buFontTx/>
              <a:buNone/>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ALLEGATO  (A) del DL 45 del 2025- ALL. 2 BIS – ART 26 BIS : PECUP </a:t>
            </a:r>
          </a:p>
          <a:p>
            <a:pPr indent="0" algn="just">
              <a:buFontTx/>
              <a:buNone/>
              <a:defRPr/>
            </a:pPr>
            <a:endPar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indent="0" algn="just">
              <a:buFontTx/>
              <a:buNone/>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ALLEGATO  (B) del DL 45 del 2025 – ALL 2 TER – ART 26 BIS : CURRICOLO DEI PERCORSI </a:t>
            </a:r>
          </a:p>
          <a:p>
            <a:pPr indent="0" algn="just">
              <a:buFontTx/>
              <a:buNone/>
              <a:defRPr/>
            </a:pPr>
            <a:endPar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indent="0" algn="just">
              <a:buFontTx/>
              <a:buNone/>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ALLEGATO  (C)  del DL 45 del 2025 – CERTIFICAZIONE DELLE COMPETENZE </a:t>
            </a:r>
          </a:p>
          <a:p>
            <a:pPr marL="342900" indent="-342900" algn="just">
              <a:buFontTx/>
              <a:buChar char="-"/>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Elencazione allegati e funzioni</a:t>
            </a:r>
          </a:p>
          <a:p>
            <a:pPr marL="571500" indent="-571500" algn="just">
              <a:buFontTx/>
              <a:buChar char="-"/>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Area di </a:t>
            </a:r>
            <a:r>
              <a:rPr lang="it-IT" sz="2000" b="1" i="1" spc="-38" dirty="0" err="1">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istuzione</a:t>
            </a: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generale </a:t>
            </a:r>
            <a:r>
              <a:rPr lang="it-IT" sz="2000" b="1" i="1" spc="-38" dirty="0" err="1">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etc</a:t>
            </a: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a:t>
            </a:r>
            <a:r>
              <a:rPr lang="it-IT" sz="2000" b="1" i="1" spc="-38" dirty="0" err="1">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etc</a:t>
            </a: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e specificare quote – assetto 2+2+1</a:t>
            </a:r>
          </a:p>
          <a:p>
            <a:pPr marL="571500" indent="-571500" algn="just">
              <a:buFontTx/>
              <a:buChar char="-"/>
              <a:defRPr/>
            </a:pPr>
            <a:r>
              <a:rPr lang="it-IT" sz="20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Punti fermi : i due settori – non più elencazione degli indirizzi</a:t>
            </a: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6" name="CasellaDiTesto 5">
            <a:extLst>
              <a:ext uri="{FF2B5EF4-FFF2-40B4-BE49-F238E27FC236}">
                <a16:creationId xmlns:a16="http://schemas.microsoft.com/office/drawing/2014/main" id="{C799FB22-ACDD-2918-AA82-375B5ACD03B9}"/>
              </a:ext>
            </a:extLst>
          </p:cNvPr>
          <p:cNvSpPr txBox="1"/>
          <p:nvPr/>
        </p:nvSpPr>
        <p:spPr>
          <a:xfrm>
            <a:off x="-617126" y="2582430"/>
            <a:ext cx="8803037" cy="784830"/>
          </a:xfrm>
          <a:prstGeom prst="rect">
            <a:avLst/>
          </a:prstGeom>
          <a:noFill/>
        </p:spPr>
        <p:txBody>
          <a:bodyPr wrap="square">
            <a:spAutoFit/>
          </a:bodyPr>
          <a:lstStyle/>
          <a:p>
            <a:pPr marL="457200" indent="-457200">
              <a:spcAft>
                <a:spcPts val="600"/>
              </a:spcAft>
              <a:buAutoNum type="arabicParenR"/>
            </a:pPr>
            <a:endParaRPr lang="it-IT" sz="2000" b="1" dirty="0">
              <a:solidFill>
                <a:srgbClr val="002060"/>
              </a:solidFill>
              <a:latin typeface="Bahnschrift Condensed" panose="020B0502040204020203" pitchFamily="34" charset="0"/>
            </a:endParaRPr>
          </a:p>
          <a:p>
            <a:pPr marL="457200" indent="-457200">
              <a:spcAft>
                <a:spcPts val="600"/>
              </a:spcAft>
              <a:buAutoNum type="arabicParenR"/>
            </a:pPr>
            <a:endParaRPr lang="it-IT" sz="2000" b="1" dirty="0">
              <a:solidFill>
                <a:srgbClr val="002060"/>
              </a:solidFill>
              <a:latin typeface="Bahnschrift Condensed" panose="020B0502040204020203" pitchFamily="34" charset="0"/>
            </a:endParaRPr>
          </a:p>
        </p:txBody>
      </p:sp>
    </p:spTree>
    <p:extLst>
      <p:ext uri="{BB962C8B-B14F-4D97-AF65-F5344CB8AC3E}">
        <p14:creationId xmlns:p14="http://schemas.microsoft.com/office/powerpoint/2010/main" val="2198945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88D19-4956-44C1-72F2-B57415AB5E06}"/>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0C7ADD57-5DC7-E889-E84B-1081C347B5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940947F0-C504-E425-9424-176390645B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7BDBAF96-BBF4-4753-10A3-9B87DF8B7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9443DA1B-ACB2-A3B1-4B44-8C9AD0DEEA7E}"/>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28</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80867528-69D1-B2B8-2124-1E39D50423A5}"/>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D3C2672D-E62F-8B8B-A913-F049C0F43C8A}"/>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F7DCE768-A612-6BE8-F076-9F6BE26F94A6}"/>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F16C5B3E-7827-80C4-A45C-488174AABB4F}"/>
              </a:ext>
            </a:extLst>
          </p:cNvPr>
          <p:cNvSpPr txBox="1"/>
          <p:nvPr/>
        </p:nvSpPr>
        <p:spPr>
          <a:xfrm>
            <a:off x="0" y="1804511"/>
            <a:ext cx="8346133" cy="6586418"/>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a:t>
            </a:r>
          </a:p>
          <a:p>
            <a:pPr marL="457200" indent="-457200">
              <a:spcAft>
                <a:spcPts val="600"/>
              </a:spcAft>
              <a:buFont typeface="Wingdings" panose="05000000000000000000" pitchFamily="2" charset="2"/>
              <a:buChar char="ü"/>
            </a:pPr>
            <a:r>
              <a:rPr lang="it-IT" sz="3200" b="1" dirty="0">
                <a:solidFill>
                  <a:srgbClr val="002060"/>
                </a:solidFill>
                <a:latin typeface="Bahnschrift Condensed" panose="020B0502040204020203" pitchFamily="34" charset="0"/>
              </a:rPr>
              <a:t>ORGANIZZAZIONE: PRIMO BIENNIO – SECONDO BIENNIO – QUINTO ANNO</a:t>
            </a:r>
          </a:p>
          <a:p>
            <a:pPr marL="457200" indent="-457200">
              <a:spcAft>
                <a:spcPts val="600"/>
              </a:spcAft>
              <a:buFont typeface="Wingdings" panose="05000000000000000000" pitchFamily="2" charset="2"/>
              <a:buChar char="ü"/>
            </a:pPr>
            <a:r>
              <a:rPr lang="it-IT" sz="2500" b="1" dirty="0">
                <a:solidFill>
                  <a:srgbClr val="002060"/>
                </a:solidFill>
                <a:latin typeface="Bahnschrift Condensed" panose="020B0502040204020203" pitchFamily="34" charset="0"/>
              </a:rPr>
              <a:t>PRIMO BIENNIO :  consolidamento delle competenze di base e all'assolvimento dell'obbligo di istruzione;  introduzione degli elementi fondanti gli indirizzi di studio; attività orientative collegate al mondo del lavoro e delle professioni, e </a:t>
            </a:r>
            <a:r>
              <a:rPr lang="it-IT" sz="2500" b="1" dirty="0" err="1">
                <a:solidFill>
                  <a:srgbClr val="002060"/>
                </a:solidFill>
                <a:latin typeface="Bahnschrift Condensed" panose="020B0502040204020203" pitchFamily="34" charset="0"/>
              </a:rPr>
              <a:t>possiblità</a:t>
            </a:r>
            <a:r>
              <a:rPr lang="it-IT" sz="2500" b="1" dirty="0">
                <a:solidFill>
                  <a:srgbClr val="002060"/>
                </a:solidFill>
                <a:latin typeface="Bahnschrift Condensed" panose="020B0502040204020203" pitchFamily="34" charset="0"/>
              </a:rPr>
              <a:t> di PCTO dal secondo anno</a:t>
            </a:r>
          </a:p>
          <a:p>
            <a:pPr marL="457200" indent="-457200">
              <a:spcAft>
                <a:spcPts val="600"/>
              </a:spcAft>
              <a:buFont typeface="Wingdings" panose="05000000000000000000" pitchFamily="2" charset="2"/>
              <a:buChar char="ü"/>
            </a:pPr>
            <a:r>
              <a:rPr lang="it-IT" sz="2500" b="1" dirty="0">
                <a:solidFill>
                  <a:srgbClr val="002060"/>
                </a:solidFill>
                <a:latin typeface="Bahnschrift Condensed" panose="020B0502040204020203" pitchFamily="34" charset="0"/>
              </a:rPr>
              <a:t>SECONDO BIENNIO : declinato, di norma, in articolazioni per l’acquisizione di competenze professionalizzanti in connessione con i saperi umanistici, scientifici, tecnici e tecnologici, anche attraverso PCTO con compiti di realtà, preferibilmente, in contesti produttivi</a:t>
            </a: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r>
              <a:rPr lang="it-IT" sz="3200" b="1" dirty="0">
                <a:solidFill>
                  <a:srgbClr val="FF0000"/>
                </a:solidFill>
                <a:latin typeface="Bahnschrift Condensed" panose="020B0502040204020203" pitchFamily="34" charset="0"/>
              </a:rPr>
              <a:t> </a:t>
            </a:r>
          </a:p>
        </p:txBody>
      </p:sp>
    </p:spTree>
    <p:extLst>
      <p:ext uri="{BB962C8B-B14F-4D97-AF65-F5344CB8AC3E}">
        <p14:creationId xmlns:p14="http://schemas.microsoft.com/office/powerpoint/2010/main" val="2612751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CF88F-36E0-C385-4110-2597E4866E87}"/>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A298055D-C994-7B8B-5CE2-D6AA0D6A43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CF5A10DD-AA0A-7666-920E-3B5BDCF372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6A5B8A22-9AF3-80EA-7EAE-B578BD425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1A96F577-699E-CBA5-B69E-33BDC9277A5D}"/>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29</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A3E4BBB6-7DDF-EC1B-601E-4F76242E730F}"/>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37D580BD-F130-3570-BF3F-BE83F87134AF}"/>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46E476C-4BBB-491E-C0AF-DE50C1CDAD5C}"/>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0C9B0BD6-B977-A911-7104-22FBD2708126}"/>
              </a:ext>
            </a:extLst>
          </p:cNvPr>
          <p:cNvSpPr txBox="1"/>
          <p:nvPr/>
        </p:nvSpPr>
        <p:spPr>
          <a:xfrm>
            <a:off x="534852" y="1804510"/>
            <a:ext cx="8803037" cy="6170920"/>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a:t>
            </a:r>
          </a:p>
          <a:p>
            <a:pPr marL="457200" indent="-457200">
              <a:spcAft>
                <a:spcPts val="600"/>
              </a:spcAft>
              <a:buFont typeface="Wingdings" panose="05000000000000000000" pitchFamily="2" charset="2"/>
              <a:buChar char="ü"/>
            </a:pPr>
            <a:r>
              <a:rPr lang="it-IT" sz="3200" b="1" dirty="0">
                <a:solidFill>
                  <a:srgbClr val="FF0000"/>
                </a:solidFill>
                <a:latin typeface="Bahnschrift Condensed" panose="020B0502040204020203" pitchFamily="34" charset="0"/>
              </a:rPr>
              <a:t>QUINTO ANNO finalizzato al perseguimento dei</a:t>
            </a:r>
          </a:p>
          <a:p>
            <a:pPr>
              <a:spcAft>
                <a:spcPts val="600"/>
              </a:spcAft>
            </a:pPr>
            <a:r>
              <a:rPr lang="it-IT" sz="3200" b="1" dirty="0">
                <a:solidFill>
                  <a:srgbClr val="FF0000"/>
                </a:solidFill>
                <a:latin typeface="Bahnschrift Condensed" panose="020B0502040204020203" pitchFamily="34" charset="0"/>
              </a:rPr>
              <a:t>seguenti obiettivi, attraverso forme di autonomia e flessibilità :</a:t>
            </a:r>
          </a:p>
          <a:p>
            <a:pPr>
              <a:spcAft>
                <a:spcPts val="600"/>
              </a:spcAft>
            </a:pPr>
            <a:r>
              <a:rPr lang="it-IT" sz="2500" b="1" dirty="0">
                <a:solidFill>
                  <a:srgbClr val="002060"/>
                </a:solidFill>
                <a:latin typeface="Bahnschrift Condensed" panose="020B0502040204020203" pitchFamily="34" charset="0"/>
              </a:rPr>
              <a:t>- Fornire strumenti idonei alle future scelte di lavoro o di studio, anche mediante tirocini, stage, nuclei tematici funzionali all'orientamento, alle professioni e alla prosecuzione degli studi;</a:t>
            </a:r>
          </a:p>
          <a:p>
            <a:pPr>
              <a:spcAft>
                <a:spcPts val="600"/>
              </a:spcAft>
            </a:pPr>
            <a:r>
              <a:rPr lang="it-IT" sz="2500" b="1" dirty="0">
                <a:solidFill>
                  <a:srgbClr val="002060"/>
                </a:solidFill>
                <a:latin typeface="Bahnschrift Condensed" panose="020B0502040204020203" pitchFamily="34" charset="0"/>
              </a:rPr>
              <a:t>- consolidare le competenze del profilo attraverso un rafforzamento dei raccordi con il mondo del lavoro e dei contesti produttivi;</a:t>
            </a:r>
          </a:p>
          <a:p>
            <a:pPr>
              <a:spcAft>
                <a:spcPts val="600"/>
              </a:spcAft>
            </a:pPr>
            <a:r>
              <a:rPr lang="it-IT" sz="2500" b="1" dirty="0">
                <a:solidFill>
                  <a:srgbClr val="002060"/>
                </a:solidFill>
                <a:latin typeface="Bahnschrift Condensed" panose="020B0502040204020203" pitchFamily="34" charset="0"/>
              </a:rPr>
              <a:t>- attività didattiche in tutte le forme di alleanza scuola-impresa previste dalla normativa vigente. Convenzioni con ITS Academy, imprese e università finalizzate alla realizzazione di specifici percorsi per l'orientamento personalizzato.</a:t>
            </a:r>
          </a:p>
          <a:p>
            <a:pPr>
              <a:spcAft>
                <a:spcPts val="600"/>
              </a:spcAft>
            </a:pPr>
            <a:endParaRPr lang="it-IT" sz="3200" b="1" dirty="0">
              <a:solidFill>
                <a:srgbClr val="FF0000"/>
              </a:solidFill>
              <a:latin typeface="Bahnschrift Condensed" panose="020B0502040204020203" pitchFamily="34" charset="0"/>
            </a:endParaRPr>
          </a:p>
          <a:p>
            <a:pPr>
              <a:spcAft>
                <a:spcPts val="600"/>
              </a:spcAft>
            </a:pPr>
            <a:r>
              <a:rPr lang="it-IT" sz="3200" b="1" dirty="0">
                <a:solidFill>
                  <a:srgbClr val="FF0000"/>
                </a:solidFill>
                <a:latin typeface="Bahnschrift Condensed" panose="020B0502040204020203" pitchFamily="34" charset="0"/>
              </a:rPr>
              <a:t> </a:t>
            </a:r>
          </a:p>
        </p:txBody>
      </p:sp>
    </p:spTree>
    <p:extLst>
      <p:ext uri="{BB962C8B-B14F-4D97-AF65-F5344CB8AC3E}">
        <p14:creationId xmlns:p14="http://schemas.microsoft.com/office/powerpoint/2010/main" val="30596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728740" y="666565"/>
            <a:ext cx="7911547"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 Riforma 1.1</a:t>
            </a:r>
          </a:p>
        </p:txBody>
      </p:sp>
      <p:sp>
        <p:nvSpPr>
          <p:cNvPr id="20" name="Rettangolo 19">
            <a:extLst>
              <a:ext uri="{FF2B5EF4-FFF2-40B4-BE49-F238E27FC236}">
                <a16:creationId xmlns:a16="http://schemas.microsoft.com/office/drawing/2014/main" id="{9579009E-D428-47E9-9C9A-D7F750EF68AB}"/>
              </a:ext>
            </a:extLst>
          </p:cNvPr>
          <p:cNvSpPr/>
          <p:nvPr/>
        </p:nvSpPr>
        <p:spPr>
          <a:xfrm>
            <a:off x="973394" y="1936956"/>
            <a:ext cx="7846141" cy="47845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DECRETO LEGGE 23/09/2022, n. 144</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t>
            </a:r>
            <a:r>
              <a:rPr lang="it-IT" sz="23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convertito in legge 175/2022</a:t>
            </a:r>
            <a: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a:t>
            </a:r>
            <a:b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br>
            <a:r>
              <a:rPr lang="it-IT" sz="25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Misure per l'attuazione del piano nazionale di ripresa e resilienza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in materia di istruzione</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R="0" lvl="0" defTabSz="914400" rtl="0" eaLnBrk="1" fontAlgn="auto" latinLnBrk="0" hangingPunct="1">
              <a:lnSpc>
                <a:spcPct val="70000"/>
              </a:lnSpc>
              <a:spcAft>
                <a:spcPts val="0"/>
              </a:spcAft>
              <a:buClrTx/>
              <a:buSzTx/>
              <a:tabLst/>
              <a:defRPr/>
            </a:pPr>
            <a:r>
              <a:rPr lang="it-IT" sz="2200" b="1" spc="-38" dirty="0">
                <a:solidFill>
                  <a:srgbClr val="002060"/>
                </a:solidFill>
                <a:latin typeface="Bahnschrift Condensed" panose="020B0502040204020203" pitchFamily="34" charset="0"/>
                <a:cs typeface="Aharoni" panose="02010803020104030203" pitchFamily="2" charset="-79"/>
              </a:rPr>
              <a:t>- Articolo 26 (Misure per la riforma degli istituti tecnici) </a:t>
            </a:r>
          </a:p>
          <a:p>
            <a:pPr marR="0" lvl="0" defTabSz="914400" rtl="0" eaLnBrk="1" fontAlgn="auto" latinLnBrk="0" hangingPunct="1">
              <a:lnSpc>
                <a:spcPct val="90000"/>
              </a:lnSpc>
              <a:spcBef>
                <a:spcPts val="1000"/>
              </a:spcBef>
              <a:spcAft>
                <a:spcPts val="0"/>
              </a:spcAft>
              <a:buClrTx/>
              <a:buSzTx/>
              <a:tabLst/>
              <a:defRPr/>
            </a:pPr>
            <a:r>
              <a:rPr lang="it-IT" sz="2000" b="1" spc="-38" dirty="0">
                <a:solidFill>
                  <a:srgbClr val="002060"/>
                </a:solidFill>
                <a:latin typeface="Bahnschrift Condensed" panose="020B0502040204020203" pitchFamily="34" charset="0"/>
                <a:cs typeface="Aharoni" panose="02010803020104030203" pitchFamily="2" charset="-79"/>
              </a:rPr>
              <a:t>      (</a:t>
            </a:r>
            <a:r>
              <a:rPr lang="it-IT" sz="2000" i="1" spc="-38" dirty="0">
                <a:solidFill>
                  <a:srgbClr val="002060"/>
                </a:solidFill>
                <a:latin typeface="Bahnschrift Condensed" panose="020B0502040204020203" pitchFamily="34" charset="0"/>
                <a:cs typeface="Aharoni" panose="02010803020104030203" pitchFamily="2" charset="-79"/>
              </a:rPr>
              <a:t>Modificato art. 15 Decreto legge 2 marzo 2024, n. 19)</a:t>
            </a:r>
          </a:p>
          <a:p>
            <a:pPr lvl="0">
              <a:lnSpc>
                <a:spcPct val="90000"/>
              </a:lnSpc>
              <a:spcBef>
                <a:spcPts val="1000"/>
              </a:spcBef>
              <a:defRPr/>
            </a:pPr>
            <a:r>
              <a:rPr lang="it-IT" sz="2000" i="1" spc="-38" dirty="0">
                <a:solidFill>
                  <a:srgbClr val="002060"/>
                </a:solidFill>
                <a:latin typeface="Bahnschrift Condensed" panose="020B0502040204020203" pitchFamily="34" charset="0"/>
                <a:cs typeface="Aharoni" panose="02010803020104030203" pitchFamily="2" charset="-79"/>
              </a:rPr>
              <a:t>- </a:t>
            </a:r>
            <a:r>
              <a:rPr lang="it-IT" sz="2000" b="1" spc="-38" dirty="0">
                <a:solidFill>
                  <a:srgbClr val="002060"/>
                </a:solidFill>
                <a:latin typeface="Bahnschrift Condensed" panose="020B0502040204020203" pitchFamily="34" charset="0"/>
                <a:cs typeface="Aharoni" panose="02010803020104030203" pitchFamily="2" charset="-79"/>
              </a:rPr>
              <a:t> Articolo 26 bis ((</a:t>
            </a:r>
            <a:r>
              <a:rPr lang="it-IT" sz="2000" b="1" i="1" spc="-38" dirty="0">
                <a:solidFill>
                  <a:srgbClr val="002060"/>
                </a:solidFill>
                <a:latin typeface="Bahnschrift Condensed" panose="020B0502040204020203" pitchFamily="34" charset="0"/>
                <a:cs typeface="Aharoni" panose="02010803020104030203" pitchFamily="2" charset="-79"/>
              </a:rPr>
              <a:t>Ulteriori misure per la riforma 1.1 degli istituti tecnici, Missione 4, Componente 1 del Piano nazionale di ripresa e resilienza</a:t>
            </a:r>
            <a:r>
              <a:rPr lang="it-IT" sz="2000" b="1" spc="-38" dirty="0">
                <a:solidFill>
                  <a:srgbClr val="002060"/>
                </a:solidFill>
                <a:latin typeface="Bahnschrift Condensed" panose="020B0502040204020203" pitchFamily="34" charset="0"/>
                <a:cs typeface="Aharoni" panose="02010803020104030203" pitchFamily="2" charset="-79"/>
              </a:rPr>
              <a:t>)</a:t>
            </a:r>
            <a:endParaRPr lang="it-IT" sz="2000" i="1" spc="-38" dirty="0">
              <a:solidFill>
                <a:srgbClr val="002060"/>
              </a:solidFill>
              <a:latin typeface="Bahnschrift Condensed" panose="020B0502040204020203" pitchFamily="34" charset="0"/>
              <a:cs typeface="Aharoni" panose="02010803020104030203" pitchFamily="2" charset="-79"/>
            </a:endParaRPr>
          </a:p>
          <a:p>
            <a:pPr lvl="0">
              <a:lnSpc>
                <a:spcPct val="90000"/>
              </a:lnSpc>
              <a:spcBef>
                <a:spcPts val="1000"/>
              </a:spcBef>
              <a:defRPr/>
            </a:pPr>
            <a:r>
              <a:rPr lang="it-IT" sz="2000" b="1" i="1" spc="-38" dirty="0">
                <a:solidFill>
                  <a:srgbClr val="002060"/>
                </a:solidFill>
                <a:latin typeface="Bahnschrift Condensed" panose="020B0502040204020203" pitchFamily="34" charset="0"/>
                <a:cs typeface="Aharoni" panose="02010803020104030203" pitchFamily="2" charset="-79"/>
              </a:rPr>
              <a:t>(introdotto dall’articolo 1  del DECRETO-LEGGE 7 Aprile 2025, n. 45)</a:t>
            </a:r>
          </a:p>
          <a:p>
            <a:pPr marR="0" lvl="0" defTabSz="914400" rtl="0" eaLnBrk="1" fontAlgn="auto" latinLnBrk="0" hangingPunct="1">
              <a:lnSpc>
                <a:spcPct val="90000"/>
              </a:lnSpc>
              <a:spcBef>
                <a:spcPts val="1000"/>
              </a:spcBef>
              <a:spcAft>
                <a:spcPts val="0"/>
              </a:spcAft>
              <a:buClrTx/>
              <a:buSzTx/>
              <a:tabLst/>
              <a:defRPr/>
            </a:pPr>
            <a:r>
              <a:rPr lang="it-IT" sz="2200" b="1" spc="-38" dirty="0">
                <a:solidFill>
                  <a:srgbClr val="002060"/>
                </a:solidFill>
                <a:latin typeface="Bahnschrift Condensed" panose="020B0502040204020203" pitchFamily="34" charset="0"/>
                <a:cs typeface="Aharoni" panose="02010803020104030203" pitchFamily="2" charset="-79"/>
              </a:rPr>
              <a:t>- Articolo 27 (Misure per la riforma degli istituti professionali);</a:t>
            </a:r>
          </a:p>
          <a:p>
            <a:pPr marR="0" lvl="0" defTabSz="914400" rtl="0" eaLnBrk="1" fontAlgn="auto" latinLnBrk="0" hangingPunct="1">
              <a:lnSpc>
                <a:spcPct val="90000"/>
              </a:lnSpc>
              <a:spcBef>
                <a:spcPts val="1000"/>
              </a:spcBef>
              <a:spcAft>
                <a:spcPts val="0"/>
              </a:spcAft>
              <a:buClrTx/>
              <a:buSzTx/>
              <a:tabLst/>
              <a:defRPr/>
            </a:pPr>
            <a:r>
              <a:rPr lang="it-IT" sz="2200" b="1" spc="-38" dirty="0">
                <a:solidFill>
                  <a:srgbClr val="002060"/>
                </a:solidFill>
                <a:latin typeface="Bahnschrift Condensed" panose="020B0502040204020203" pitchFamily="34" charset="0"/>
                <a:cs typeface="Aharoni" panose="02010803020104030203" pitchFamily="2" charset="-79"/>
              </a:rPr>
              <a:t>- Articolo 28 (Osservatorio nazionale per l’istruzione tecnica e professionale) </a:t>
            </a:r>
          </a:p>
          <a:p>
            <a:pPr marL="342900" marR="0" lvl="0" indent="-342900" defTabSz="914400" rtl="0" eaLnBrk="1" fontAlgn="auto" latinLnBrk="0" hangingPunct="1">
              <a:lnSpc>
                <a:spcPct val="90000"/>
              </a:lnSpc>
              <a:spcBef>
                <a:spcPts val="1000"/>
              </a:spcBef>
              <a:spcAft>
                <a:spcPts val="0"/>
              </a:spcAft>
              <a:buClrTx/>
              <a:buSzTx/>
              <a:buFontTx/>
              <a:buChar char="-"/>
              <a:tabLst/>
              <a:defRPr/>
            </a:pPr>
            <a:r>
              <a:rPr lang="it-IT" sz="2200" b="1" spc="-38" dirty="0">
                <a:solidFill>
                  <a:srgbClr val="B81851"/>
                </a:solidFill>
                <a:latin typeface="Bahnschrift Condensed" panose="020B0502040204020203" pitchFamily="34" charset="0"/>
                <a:cs typeface="Aharoni" panose="02010803020104030203" pitchFamily="2" charset="-79"/>
              </a:rPr>
              <a:t>Art. 25-bis (Sperimentazione filiera tecnologica-professionale) </a:t>
            </a:r>
            <a:endParaRPr lang="it-IT" sz="2200" i="1" spc="-38" dirty="0">
              <a:solidFill>
                <a:srgbClr val="B81851"/>
              </a:solidFill>
              <a:latin typeface="Bahnschrift Condensed" panose="020B0502040204020203" pitchFamily="34" charset="0"/>
              <a:cs typeface="Aharoni" panose="02010803020104030203" pitchFamily="2" charset="-79"/>
            </a:endParaRPr>
          </a:p>
          <a:p>
            <a:pPr marL="342900" marR="0" lvl="0" indent="-342900" defTabSz="914400" rtl="0" eaLnBrk="1" fontAlgn="auto" latinLnBrk="0" hangingPunct="1">
              <a:lnSpc>
                <a:spcPct val="90000"/>
              </a:lnSpc>
              <a:spcBef>
                <a:spcPts val="1000"/>
              </a:spcBef>
              <a:spcAft>
                <a:spcPts val="0"/>
              </a:spcAft>
              <a:buClrTx/>
              <a:buSzTx/>
              <a:buFontTx/>
              <a:buChar char="-"/>
              <a:tabLst/>
              <a:defRPr/>
            </a:pPr>
            <a:r>
              <a:rPr lang="it-IT" sz="2200" b="1" i="1" spc="-38" dirty="0">
                <a:solidFill>
                  <a:srgbClr val="B81851"/>
                </a:solidFill>
                <a:latin typeface="Bahnschrift Condensed" panose="020B0502040204020203" pitchFamily="34" charset="0"/>
                <a:cs typeface="Aharoni" panose="02010803020104030203" pitchFamily="2" charset="-79"/>
              </a:rPr>
              <a:t>Introdotta dalla legge n. 121 del 2024 </a:t>
            </a:r>
            <a:endParaRPr lang="it-IT" sz="2200" b="1" spc="-38" dirty="0">
              <a:solidFill>
                <a:srgbClr val="B81851"/>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100" b="1" spc="-38" dirty="0">
              <a:solidFill>
                <a:srgbClr val="002060"/>
              </a:solidFill>
              <a:latin typeface="Bahnschrift Condensed" panose="020B0502040204020203" pitchFamily="34" charset="0"/>
              <a:cs typeface="Aharoni" panose="02010803020104030203" pitchFamily="2" charset="-79"/>
            </a:endParaRPr>
          </a:p>
        </p:txBody>
      </p:sp>
    </p:spTree>
    <p:extLst>
      <p:ext uri="{BB962C8B-B14F-4D97-AF65-F5344CB8AC3E}">
        <p14:creationId xmlns:p14="http://schemas.microsoft.com/office/powerpoint/2010/main" val="290685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xEl>
                                              <p:pRg st="4" end="4"/>
                                            </p:txEl>
                                          </p:spTgt>
                                        </p:tgtEl>
                                        <p:attrNameLst>
                                          <p:attrName>style.visibility</p:attrName>
                                        </p:attrNameLst>
                                      </p:cBhvr>
                                      <p:to>
                                        <p:strVal val="visible"/>
                                      </p:to>
                                    </p:set>
                                    <p:animEffect transition="in" filter="fade">
                                      <p:cBhvr>
                                        <p:cTn id="7" dur="1000"/>
                                        <p:tgtEl>
                                          <p:spTgt spid="20">
                                            <p:txEl>
                                              <p:pRg st="4" end="4"/>
                                            </p:txEl>
                                          </p:spTgt>
                                        </p:tgtEl>
                                      </p:cBhvr>
                                    </p:animEffect>
                                    <p:anim calcmode="lin" valueType="num">
                                      <p:cBhvr>
                                        <p:cTn id="8" dur="10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0">
                                            <p:txEl>
                                              <p:pRg st="5" end="5"/>
                                            </p:txEl>
                                          </p:spTgt>
                                        </p:tgtEl>
                                        <p:attrNameLst>
                                          <p:attrName>style.visibility</p:attrName>
                                        </p:attrNameLst>
                                      </p:cBhvr>
                                      <p:to>
                                        <p:strVal val="visible"/>
                                      </p:to>
                                    </p:set>
                                    <p:animEffect transition="in" filter="fade">
                                      <p:cBhvr>
                                        <p:cTn id="12" dur="1000"/>
                                        <p:tgtEl>
                                          <p:spTgt spid="20">
                                            <p:txEl>
                                              <p:pRg st="5" end="5"/>
                                            </p:txEl>
                                          </p:spTgt>
                                        </p:tgtEl>
                                      </p:cBhvr>
                                    </p:animEffect>
                                    <p:anim calcmode="lin" valueType="num">
                                      <p:cBhvr>
                                        <p:cTn id="13" dur="10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0">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0">
                                            <p:txEl>
                                              <p:pRg st="6" end="6"/>
                                            </p:txEl>
                                          </p:spTgt>
                                        </p:tgtEl>
                                        <p:attrNameLst>
                                          <p:attrName>style.visibility</p:attrName>
                                        </p:attrNameLst>
                                      </p:cBhvr>
                                      <p:to>
                                        <p:strVal val="visible"/>
                                      </p:to>
                                    </p:set>
                                    <p:animEffect transition="in" filter="fade">
                                      <p:cBhvr>
                                        <p:cTn id="17" dur="1000"/>
                                        <p:tgtEl>
                                          <p:spTgt spid="20">
                                            <p:txEl>
                                              <p:pRg st="6" end="6"/>
                                            </p:txEl>
                                          </p:spTgt>
                                        </p:tgtEl>
                                      </p:cBhvr>
                                    </p:animEffect>
                                    <p:anim calcmode="lin" valueType="num">
                                      <p:cBhvr>
                                        <p:cTn id="18" dur="1000" fill="hold"/>
                                        <p:tgtEl>
                                          <p:spTgt spid="20">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0">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0">
                                            <p:txEl>
                                              <p:pRg st="7" end="7"/>
                                            </p:txEl>
                                          </p:spTgt>
                                        </p:tgtEl>
                                        <p:attrNameLst>
                                          <p:attrName>style.visibility</p:attrName>
                                        </p:attrNameLst>
                                      </p:cBhvr>
                                      <p:to>
                                        <p:strVal val="visible"/>
                                      </p:to>
                                    </p:set>
                                    <p:animEffect transition="in" filter="fade">
                                      <p:cBhvr>
                                        <p:cTn id="22" dur="1000"/>
                                        <p:tgtEl>
                                          <p:spTgt spid="20">
                                            <p:txEl>
                                              <p:pRg st="7" end="7"/>
                                            </p:txEl>
                                          </p:spTgt>
                                        </p:tgtEl>
                                      </p:cBhvr>
                                    </p:animEffect>
                                    <p:anim calcmode="lin" valueType="num">
                                      <p:cBhvr>
                                        <p:cTn id="23" dur="10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0">
                                            <p:txEl>
                                              <p:pRg st="8" end="8"/>
                                            </p:txEl>
                                          </p:spTgt>
                                        </p:tgtEl>
                                        <p:attrNameLst>
                                          <p:attrName>style.visibility</p:attrName>
                                        </p:attrNameLst>
                                      </p:cBhvr>
                                      <p:to>
                                        <p:strVal val="visible"/>
                                      </p:to>
                                    </p:set>
                                    <p:animEffect transition="in" filter="fade">
                                      <p:cBhvr>
                                        <p:cTn id="29" dur="1000"/>
                                        <p:tgtEl>
                                          <p:spTgt spid="20">
                                            <p:txEl>
                                              <p:pRg st="8" end="8"/>
                                            </p:txEl>
                                          </p:spTgt>
                                        </p:tgtEl>
                                      </p:cBhvr>
                                    </p:animEffect>
                                    <p:anim calcmode="lin" valueType="num">
                                      <p:cBhvr>
                                        <p:cTn id="30" dur="1000" fill="hold"/>
                                        <p:tgtEl>
                                          <p:spTgt spid="20">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2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0">
                                            <p:txEl>
                                              <p:pRg st="9" end="9"/>
                                            </p:txEl>
                                          </p:spTgt>
                                        </p:tgtEl>
                                        <p:attrNameLst>
                                          <p:attrName>style.visibility</p:attrName>
                                        </p:attrNameLst>
                                      </p:cBhvr>
                                      <p:to>
                                        <p:strVal val="visible"/>
                                      </p:to>
                                    </p:set>
                                    <p:animEffect transition="in" filter="fade">
                                      <p:cBhvr>
                                        <p:cTn id="36" dur="1000"/>
                                        <p:tgtEl>
                                          <p:spTgt spid="20">
                                            <p:txEl>
                                              <p:pRg st="9" end="9"/>
                                            </p:txEl>
                                          </p:spTgt>
                                        </p:tgtEl>
                                      </p:cBhvr>
                                    </p:animEffect>
                                    <p:anim calcmode="lin" valueType="num">
                                      <p:cBhvr>
                                        <p:cTn id="37" dur="10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0">
                                            <p:txEl>
                                              <p:pRg st="10" end="10"/>
                                            </p:txEl>
                                          </p:spTgt>
                                        </p:tgtEl>
                                        <p:attrNameLst>
                                          <p:attrName>style.visibility</p:attrName>
                                        </p:attrNameLst>
                                      </p:cBhvr>
                                      <p:to>
                                        <p:strVal val="visible"/>
                                      </p:to>
                                    </p:set>
                                    <p:animEffect transition="in" filter="fade">
                                      <p:cBhvr>
                                        <p:cTn id="43" dur="1000"/>
                                        <p:tgtEl>
                                          <p:spTgt spid="20">
                                            <p:txEl>
                                              <p:pRg st="10" end="10"/>
                                            </p:txEl>
                                          </p:spTgt>
                                        </p:tgtEl>
                                      </p:cBhvr>
                                    </p:animEffect>
                                    <p:anim calcmode="lin" valueType="num">
                                      <p:cBhvr>
                                        <p:cTn id="44" dur="1000" fill="hold"/>
                                        <p:tgtEl>
                                          <p:spTgt spid="20">
                                            <p:txEl>
                                              <p:pRg st="10" end="10"/>
                                            </p:txEl>
                                          </p:spTgt>
                                        </p:tgtEl>
                                        <p:attrNameLst>
                                          <p:attrName>ppt_x</p:attrName>
                                        </p:attrNameLst>
                                      </p:cBhvr>
                                      <p:tavLst>
                                        <p:tav tm="0">
                                          <p:val>
                                            <p:strVal val="#ppt_x"/>
                                          </p:val>
                                        </p:tav>
                                        <p:tav tm="100000">
                                          <p:val>
                                            <p:strVal val="#ppt_x"/>
                                          </p:val>
                                        </p:tav>
                                      </p:tavLst>
                                    </p:anim>
                                    <p:anim calcmode="lin" valueType="num">
                                      <p:cBhvr>
                                        <p:cTn id="45" dur="1000" fill="hold"/>
                                        <p:tgtEl>
                                          <p:spTgt spid="20">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20">
                                            <p:txEl>
                                              <p:pRg st="11" end="11"/>
                                            </p:txEl>
                                          </p:spTgt>
                                        </p:tgtEl>
                                        <p:attrNameLst>
                                          <p:attrName>style.visibility</p:attrName>
                                        </p:attrNameLst>
                                      </p:cBhvr>
                                      <p:to>
                                        <p:strVal val="visible"/>
                                      </p:to>
                                    </p:set>
                                    <p:animEffect transition="in" filter="fade">
                                      <p:cBhvr>
                                        <p:cTn id="50" dur="1000"/>
                                        <p:tgtEl>
                                          <p:spTgt spid="20">
                                            <p:txEl>
                                              <p:pRg st="11" end="11"/>
                                            </p:txEl>
                                          </p:spTgt>
                                        </p:tgtEl>
                                      </p:cBhvr>
                                    </p:animEffect>
                                    <p:anim calcmode="lin" valueType="num">
                                      <p:cBhvr>
                                        <p:cTn id="51" dur="1000" fill="hold"/>
                                        <p:tgtEl>
                                          <p:spTgt spid="20">
                                            <p:txEl>
                                              <p:pRg st="11" end="11"/>
                                            </p:txEl>
                                          </p:spTgt>
                                        </p:tgtEl>
                                        <p:attrNameLst>
                                          <p:attrName>ppt_x</p:attrName>
                                        </p:attrNameLst>
                                      </p:cBhvr>
                                      <p:tavLst>
                                        <p:tav tm="0">
                                          <p:val>
                                            <p:strVal val="#ppt_x"/>
                                          </p:val>
                                        </p:tav>
                                        <p:tav tm="100000">
                                          <p:val>
                                            <p:strVal val="#ppt_x"/>
                                          </p:val>
                                        </p:tav>
                                      </p:tavLst>
                                    </p:anim>
                                    <p:anim calcmode="lin" valueType="num">
                                      <p:cBhvr>
                                        <p:cTn id="52" dur="1000" fill="hold"/>
                                        <p:tgtEl>
                                          <p:spTgt spid="20">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5215D-E90D-1FF1-59AC-2E20288CB3E8}"/>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299A8996-B210-20BC-A8EF-28454AA00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8E0C1F0B-F123-09AE-C5AF-D4878D676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C92B885E-4806-EB3A-B919-EF76975E2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278687DD-9FD0-FEE7-8521-C9C37F7E6E41}"/>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30</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9D9AEFE0-3485-D3F1-FB3D-18C5B927D64F}"/>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EC29C2F-D03C-E77A-B096-C0D0D1E33C8B}"/>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479635DA-7AAC-AC06-AE7F-DB6E6EACB271}"/>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84657C86-4AFE-B622-EE83-CB385D607B53}"/>
              </a:ext>
            </a:extLst>
          </p:cNvPr>
          <p:cNvSpPr txBox="1"/>
          <p:nvPr/>
        </p:nvSpPr>
        <p:spPr>
          <a:xfrm>
            <a:off x="534852" y="1804510"/>
            <a:ext cx="8803037" cy="6124754"/>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a:t>
            </a:r>
          </a:p>
          <a:p>
            <a:pPr marL="457200" indent="-457200">
              <a:spcAft>
                <a:spcPts val="600"/>
              </a:spcAft>
              <a:buFont typeface="Wingdings" panose="05000000000000000000" pitchFamily="2" charset="2"/>
              <a:buChar char="ü"/>
            </a:pPr>
            <a:r>
              <a:rPr lang="it-IT" sz="3200" b="1" dirty="0">
                <a:solidFill>
                  <a:srgbClr val="FF0000"/>
                </a:solidFill>
                <a:latin typeface="Bahnschrift Condensed" panose="020B0502040204020203" pitchFamily="34" charset="0"/>
              </a:rPr>
              <a:t>QUOTA DI AUTONOMIA:</a:t>
            </a:r>
          </a:p>
          <a:p>
            <a:pPr>
              <a:spcAft>
                <a:spcPts val="600"/>
              </a:spcAft>
            </a:pPr>
            <a:r>
              <a:rPr lang="it-IT" sz="3200" b="1" dirty="0">
                <a:solidFill>
                  <a:srgbClr val="002060"/>
                </a:solidFill>
                <a:latin typeface="Bahnschrift Condensed" panose="020B0502040204020203" pitchFamily="34" charset="0"/>
              </a:rPr>
              <a:t>20% DELL’ORARIO COMPLESSIVO DEL PRIMO BIENNIO, DEL SECONDO BIENNIO E DEL QUINTO ANNO </a:t>
            </a:r>
            <a:r>
              <a:rPr lang="it-IT" sz="2500" b="1" dirty="0">
                <a:solidFill>
                  <a:srgbClr val="002060"/>
                </a:solidFill>
                <a:latin typeface="Bahnschrift Condensed" panose="020B0502040204020203" pitchFamily="34" charset="0"/>
              </a:rPr>
              <a:t>distintamente calcolati per area di istruzione generale nazionale, area di indirizzo flessibile, tenuto conto dell'organico dell'autonomia, per potenziare gli insegnamenti obbligatori di entrambe le aree e</a:t>
            </a:r>
          </a:p>
          <a:p>
            <a:pPr>
              <a:spcAft>
                <a:spcPts val="600"/>
              </a:spcAft>
            </a:pPr>
            <a:r>
              <a:rPr lang="it-IT" sz="2500" b="1" dirty="0">
                <a:solidFill>
                  <a:srgbClr val="002060"/>
                </a:solidFill>
                <a:latin typeface="Bahnschrift Condensed" panose="020B0502040204020203" pitchFamily="34" charset="0"/>
              </a:rPr>
              <a:t>per attivare ulteriori insegnamenti. Nell'utilizzo della quota di autonomia, ciascuna disciplina non può essere decurtata in misura superiore al 25 per cento del suo complessivo monte ore nel quinquennio, secondo quanto previsto dai quadri orari dei singoli indirizzi o articolazioni</a:t>
            </a:r>
          </a:p>
          <a:p>
            <a:pPr>
              <a:spcAft>
                <a:spcPts val="600"/>
              </a:spcAft>
            </a:pPr>
            <a:endParaRPr lang="it-IT" sz="3200" b="1" dirty="0">
              <a:solidFill>
                <a:srgbClr val="FF0000"/>
              </a:solidFill>
              <a:latin typeface="Bahnschrift Condensed" panose="020B0502040204020203" pitchFamily="34" charset="0"/>
            </a:endParaRPr>
          </a:p>
          <a:p>
            <a:pPr>
              <a:spcAft>
                <a:spcPts val="600"/>
              </a:spcAft>
            </a:pPr>
            <a:r>
              <a:rPr lang="it-IT" sz="3200" b="1" dirty="0">
                <a:solidFill>
                  <a:srgbClr val="FF0000"/>
                </a:solidFill>
                <a:latin typeface="Bahnschrift Condensed" panose="020B0502040204020203" pitchFamily="34" charset="0"/>
              </a:rPr>
              <a:t> </a:t>
            </a:r>
          </a:p>
        </p:txBody>
      </p:sp>
    </p:spTree>
    <p:extLst>
      <p:ext uri="{BB962C8B-B14F-4D97-AF65-F5344CB8AC3E}">
        <p14:creationId xmlns:p14="http://schemas.microsoft.com/office/powerpoint/2010/main" val="426325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E6E70-AC71-9CC1-CA20-72D989AA7E00}"/>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D7B2D881-567D-7C39-64BE-70B77CB701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7817A4E8-F536-C3A4-6435-593CDB702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A6D0CBF0-5C5D-B05C-FA46-F4D392F30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6FBC01AC-49C2-7BEB-1976-EEFBE8DC4855}"/>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31</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F5B7D920-C8A9-B53A-CF1B-7ABAE68180B8}"/>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E7810474-E5C9-C81D-D7EC-7B570F930DAB}"/>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C360F81D-B5F5-686E-2928-81D6189FA29E}"/>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EAFAB29D-E1AC-B858-F32A-CED71C909A73}"/>
              </a:ext>
            </a:extLst>
          </p:cNvPr>
          <p:cNvSpPr txBox="1"/>
          <p:nvPr/>
        </p:nvSpPr>
        <p:spPr>
          <a:xfrm>
            <a:off x="534852" y="1804510"/>
            <a:ext cx="8803037" cy="4832092"/>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a:t>
            </a:r>
          </a:p>
          <a:p>
            <a:pPr marL="457200" indent="-457200">
              <a:spcAft>
                <a:spcPts val="600"/>
              </a:spcAft>
              <a:buFont typeface="Wingdings" panose="05000000000000000000" pitchFamily="2" charset="2"/>
              <a:buChar char="ü"/>
            </a:pPr>
            <a:r>
              <a:rPr lang="it-IT" sz="3200" b="1" dirty="0">
                <a:solidFill>
                  <a:srgbClr val="FF0000"/>
                </a:solidFill>
                <a:latin typeface="Bahnschrift Condensed" panose="020B0502040204020203" pitchFamily="34" charset="0"/>
              </a:rPr>
              <a:t>SPAZI DI </a:t>
            </a:r>
            <a:r>
              <a:rPr lang="it-IT" sz="3200" b="1" dirty="0" err="1">
                <a:solidFill>
                  <a:srgbClr val="FF0000"/>
                </a:solidFill>
                <a:latin typeface="Bahnschrift Condensed" panose="020B0502040204020203" pitchFamily="34" charset="0"/>
              </a:rPr>
              <a:t>FLESSIBILITà</a:t>
            </a:r>
            <a:r>
              <a:rPr lang="it-IT" sz="3200" b="1" dirty="0">
                <a:solidFill>
                  <a:srgbClr val="FF0000"/>
                </a:solidFill>
                <a:latin typeface="Bahnschrift Condensed" panose="020B0502040204020203" pitchFamily="34" charset="0"/>
              </a:rPr>
              <a:t>:</a:t>
            </a:r>
          </a:p>
          <a:p>
            <a:pPr>
              <a:spcAft>
                <a:spcPts val="600"/>
              </a:spcAft>
            </a:pPr>
            <a:r>
              <a:rPr lang="it-IT" sz="3200" b="1" dirty="0">
                <a:solidFill>
                  <a:srgbClr val="002060"/>
                </a:solidFill>
                <a:latin typeface="Bahnschrift Condensed" panose="020B0502040204020203" pitchFamily="34" charset="0"/>
              </a:rPr>
              <a:t>b) utilizzare gli spazi di flessibilità, per il raggiungimento degli obiettivi e la realizzazione degli interventi previsti  nel quinto anno, nei limiti del 30% del monte ore del quinto anno :</a:t>
            </a:r>
          </a:p>
          <a:p>
            <a:pPr>
              <a:spcAft>
                <a:spcPts val="600"/>
              </a:spcAft>
            </a:pPr>
            <a:r>
              <a:rPr lang="it-IT" sz="3200" b="1" dirty="0">
                <a:solidFill>
                  <a:srgbClr val="002060"/>
                </a:solidFill>
                <a:latin typeface="Bahnschrift Condensed" panose="020B0502040204020203" pitchFamily="34" charset="0"/>
              </a:rPr>
              <a:t>Es. Tirocini-stage, attività in convenzione presso gli ITS con finalità anche orientativa, consolidamento delle competenze professionalizzanti in contesti produttivi</a:t>
            </a:r>
            <a:endParaRPr lang="it-IT" sz="3200" b="1" dirty="0">
              <a:solidFill>
                <a:srgbClr val="FF0000"/>
              </a:solidFill>
              <a:latin typeface="Bahnschrift Condensed" panose="020B0502040204020203" pitchFamily="34" charset="0"/>
            </a:endParaRPr>
          </a:p>
          <a:p>
            <a:pPr>
              <a:spcAft>
                <a:spcPts val="600"/>
              </a:spcAft>
            </a:pPr>
            <a:r>
              <a:rPr lang="it-IT" sz="3200" b="1" dirty="0">
                <a:solidFill>
                  <a:srgbClr val="FF0000"/>
                </a:solidFill>
                <a:latin typeface="Bahnschrift Condensed" panose="020B0502040204020203" pitchFamily="34" charset="0"/>
              </a:rPr>
              <a:t> </a:t>
            </a:r>
          </a:p>
        </p:txBody>
      </p:sp>
    </p:spTree>
    <p:extLst>
      <p:ext uri="{BB962C8B-B14F-4D97-AF65-F5344CB8AC3E}">
        <p14:creationId xmlns:p14="http://schemas.microsoft.com/office/powerpoint/2010/main" val="649228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39A01-041C-994F-03B7-78A8D7C34C18}"/>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00104754-71DC-0D06-2BA5-6B752130F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503B9E8A-8057-6756-65E2-ACA8A1E90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1D364432-C0AB-0C7C-DBE3-BE47F2989B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2AA08FF0-E5F3-CFE9-6A8D-F4766DBF8208}"/>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32</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BD96B1E4-6FD5-C89D-5CF8-CE4661F1E92C}"/>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DF056DA4-0439-0D20-FFA1-A0EEF1A9C475}"/>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6098E911-F95D-53F8-2C12-71E0BA1D4BD2}"/>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5D4E4834-BB4D-F2B7-18E0-4C52981F1788}"/>
              </a:ext>
            </a:extLst>
          </p:cNvPr>
          <p:cNvSpPr txBox="1"/>
          <p:nvPr/>
        </p:nvSpPr>
        <p:spPr>
          <a:xfrm>
            <a:off x="534852" y="1804510"/>
            <a:ext cx="8803037" cy="8894743"/>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 – LE AREE</a:t>
            </a:r>
          </a:p>
          <a:p>
            <a:pPr>
              <a:spcAft>
                <a:spcPts val="600"/>
              </a:spcAft>
            </a:pPr>
            <a:endParaRPr lang="it-IT" sz="3200" b="1" dirty="0">
              <a:solidFill>
                <a:srgbClr val="FF0000"/>
              </a:solidFill>
              <a:latin typeface="Bahnschrift Condensed" panose="020B0502040204020203" pitchFamily="34" charset="0"/>
            </a:endParaRPr>
          </a:p>
          <a:p>
            <a:pPr>
              <a:spcAft>
                <a:spcPts val="600"/>
              </a:spcAft>
            </a:pPr>
            <a:r>
              <a:rPr lang="it-IT" sz="3200" b="1" dirty="0">
                <a:solidFill>
                  <a:srgbClr val="FF0000"/>
                </a:solidFill>
                <a:latin typeface="Bahnschrift Condensed" panose="020B0502040204020203" pitchFamily="34" charset="0"/>
              </a:rPr>
              <a:t>Aree, suddivise per Ambiti – con monte ore assegnato all’ambito, per bienni e quinto anno</a:t>
            </a:r>
          </a:p>
          <a:p>
            <a:pPr>
              <a:spcAft>
                <a:spcPts val="600"/>
              </a:spcAft>
            </a:pPr>
            <a:r>
              <a:rPr lang="it-IT" sz="3200" b="1" i="1" u="sng" dirty="0">
                <a:solidFill>
                  <a:srgbClr val="002060"/>
                </a:solidFill>
                <a:latin typeface="Bahnschrift Condensed" panose="020B0502040204020203" pitchFamily="34" charset="0"/>
              </a:rPr>
              <a:t>Area di istruzione generale nazionale </a:t>
            </a:r>
            <a:r>
              <a:rPr lang="it-IT" sz="3200" b="1" i="1" dirty="0">
                <a:solidFill>
                  <a:srgbClr val="002060"/>
                </a:solidFill>
                <a:latin typeface="Bahnschrift Condensed" panose="020B0502040204020203" pitchFamily="34" charset="0"/>
              </a:rPr>
              <a:t>comune a indirizzi del settore economico e tecnologico-ambientale</a:t>
            </a:r>
          </a:p>
          <a:p>
            <a:pPr>
              <a:spcAft>
                <a:spcPts val="600"/>
              </a:spcAft>
            </a:pPr>
            <a:endParaRPr lang="it-IT" sz="3200" b="1" dirty="0">
              <a:solidFill>
                <a:srgbClr val="002060"/>
              </a:solidFill>
              <a:latin typeface="Bahnschrift Condensed" panose="020B0502040204020203" pitchFamily="34" charset="0"/>
            </a:endParaRPr>
          </a:p>
          <a:p>
            <a:pPr>
              <a:spcAft>
                <a:spcPts val="600"/>
              </a:spcAft>
            </a:pPr>
            <a:r>
              <a:rPr lang="it-IT" sz="3200" b="1" i="1" u="sng" dirty="0">
                <a:solidFill>
                  <a:srgbClr val="002060"/>
                </a:solidFill>
                <a:latin typeface="Bahnschrift Condensed" panose="020B0502040204020203" pitchFamily="34" charset="0"/>
              </a:rPr>
              <a:t>Area di istruzione flessibile</a:t>
            </a:r>
            <a:r>
              <a:rPr lang="it-IT" sz="3200" b="1" i="1" dirty="0">
                <a:solidFill>
                  <a:srgbClr val="002060"/>
                </a:solidFill>
                <a:latin typeface="Bahnschrift Condensed" panose="020B0502040204020203" pitchFamily="34" charset="0"/>
              </a:rPr>
              <a:t>, distinta per settori, con quota a disposizione della scuola, anche per eventuale </a:t>
            </a:r>
            <a:r>
              <a:rPr lang="it-IT" sz="3200" b="1" i="1" u="sng" dirty="0">
                <a:solidFill>
                  <a:srgbClr val="002060"/>
                </a:solidFill>
                <a:latin typeface="Bahnschrift Condensed" panose="020B0502040204020203" pitchFamily="34" charset="0"/>
              </a:rPr>
              <a:t>Area Territoriale</a:t>
            </a:r>
            <a:endParaRPr lang="it-IT" sz="3200" b="1" u="sng" dirty="0">
              <a:solidFill>
                <a:srgbClr val="002060"/>
              </a:solidFill>
              <a:latin typeface="Bahnschrift Condensed" panose="020B0502040204020203" pitchFamily="34" charset="0"/>
            </a:endParaRPr>
          </a:p>
          <a:p>
            <a:pPr>
              <a:spcAft>
                <a:spcPts val="600"/>
              </a:spcAft>
            </a:pPr>
            <a:endParaRPr lang="it-IT" sz="3200" b="1" dirty="0">
              <a:solidFill>
                <a:srgbClr val="00206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p:txBody>
      </p:sp>
    </p:spTree>
    <p:extLst>
      <p:ext uri="{BB962C8B-B14F-4D97-AF65-F5344CB8AC3E}">
        <p14:creationId xmlns:p14="http://schemas.microsoft.com/office/powerpoint/2010/main" val="1335420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B754C1-75C2-037B-D0A5-1EBBECC076ED}"/>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89CC579B-0D3B-D9EA-AB80-A294E6D0D2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86FA982D-CA81-1917-E857-4ECA7750C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6A5CBFB5-85A2-A1C3-3384-DDCE4194E6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F57E4AE1-1A9F-C8E3-DFBD-CAF2BA056C76}"/>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33</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6D7517FC-1F82-BCEC-4CD7-903613766806}"/>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B26459C8-9BD9-2E43-87E1-5D5A0B45400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83956AFB-F67D-DF24-7C80-FDA15537D8D8}"/>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8363B5D5-2513-B1ED-215E-1748066DE2A7}"/>
              </a:ext>
            </a:extLst>
          </p:cNvPr>
          <p:cNvSpPr txBox="1"/>
          <p:nvPr/>
        </p:nvSpPr>
        <p:spPr>
          <a:xfrm>
            <a:off x="534852" y="1804510"/>
            <a:ext cx="8803037" cy="7817525"/>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 – LE AREE</a:t>
            </a:r>
          </a:p>
          <a:p>
            <a:pPr>
              <a:spcAft>
                <a:spcPts val="600"/>
              </a:spcAft>
            </a:pPr>
            <a:r>
              <a:rPr lang="it-IT" sz="3600" b="1" i="1" dirty="0">
                <a:solidFill>
                  <a:srgbClr val="FF0000"/>
                </a:solidFill>
                <a:latin typeface="Bahnschrift Condensed" panose="020B0502040204020203" pitchFamily="34" charset="0"/>
              </a:rPr>
              <a:t>Area di istruzione generale nazionale </a:t>
            </a:r>
          </a:p>
          <a:p>
            <a:pPr>
              <a:spcAft>
                <a:spcPts val="600"/>
              </a:spcAft>
            </a:pPr>
            <a:r>
              <a:rPr lang="it-IT" sz="3200" b="1" i="1" dirty="0">
                <a:solidFill>
                  <a:srgbClr val="002060"/>
                </a:solidFill>
                <a:latin typeface="Bahnschrift Condensed" panose="020B0502040204020203" pitchFamily="34" charset="0"/>
              </a:rPr>
              <a:t>comune a tutti i percorsi, è finalizzata allo sviluppo di una cultura di base essenziale per la formazione della persona, che include la relazione tra l'area umanistica e l'area scientifica e tecnologica</a:t>
            </a:r>
          </a:p>
          <a:p>
            <a:pPr>
              <a:spcAft>
                <a:spcPts val="600"/>
              </a:spcAft>
            </a:pPr>
            <a:r>
              <a:rPr lang="it-IT" sz="3200" b="1" i="1" dirty="0">
                <a:solidFill>
                  <a:srgbClr val="002060"/>
                </a:solidFill>
                <a:latin typeface="Bahnschrift Condensed" panose="020B0502040204020203" pitchFamily="34" charset="0"/>
              </a:rPr>
              <a:t>Monte ore suddiviso in ambiti in tabella 1</a:t>
            </a: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p:txBody>
      </p:sp>
    </p:spTree>
    <p:extLst>
      <p:ext uri="{BB962C8B-B14F-4D97-AF65-F5344CB8AC3E}">
        <p14:creationId xmlns:p14="http://schemas.microsoft.com/office/powerpoint/2010/main" val="3972784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A1E17-9B8F-4612-D90C-AB8EED3DBEFE}"/>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4504EC37-0E87-F382-AE9E-6614244FC6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1BCEFE68-A516-1C02-8D24-57F16AC71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0D311E15-0B97-142E-A681-0BBABAD24F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AA7BCA1D-B05E-60CF-B1C2-82E48371EFF3}"/>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34</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D8B95415-8DF9-B7D8-29DA-D31FF1BAB1DE}"/>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0C95025E-2A2B-EA9C-5E3F-228328CF0BD1}"/>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23A9D8E-17A9-6EC6-BF2A-7464F26E56FB}"/>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2A179095-BE2E-6E7D-5C6F-479B2EEEAA31}"/>
              </a:ext>
            </a:extLst>
          </p:cNvPr>
          <p:cNvSpPr txBox="1"/>
          <p:nvPr/>
        </p:nvSpPr>
        <p:spPr>
          <a:xfrm>
            <a:off x="534852" y="1804510"/>
            <a:ext cx="8803037" cy="5355312"/>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 – LE AREE</a:t>
            </a:r>
          </a:p>
          <a:p>
            <a:pPr>
              <a:spcAft>
                <a:spcPts val="600"/>
              </a:spcAft>
            </a:pPr>
            <a:r>
              <a:rPr lang="it-IT" sz="3600" b="1" i="1" dirty="0">
                <a:solidFill>
                  <a:srgbClr val="FF0000"/>
                </a:solidFill>
                <a:latin typeface="Bahnschrift Condensed" panose="020B0502040204020203" pitchFamily="34" charset="0"/>
              </a:rPr>
              <a:t>Area di istruzione flessibile</a:t>
            </a:r>
          </a:p>
          <a:p>
            <a:pPr algn="just"/>
            <a:r>
              <a:rPr lang="it-IT" sz="2400" b="1" i="1" dirty="0">
                <a:solidFill>
                  <a:srgbClr val="002060"/>
                </a:solidFill>
                <a:latin typeface="Bahnschrift Condensed" panose="020B0502040204020203" pitchFamily="34" charset="0"/>
              </a:rPr>
              <a:t>finalizzata all'acquisizione delle competenze e dei saperi scientifico e tecnologici e giuridico-economici di carattere generale e specifici dei diversi indirizzi. Nell'Area è ricompresa una quota del curricolo a disposizione delle istituzioni scolastiche per il potenziamento dei diversi insegnamenti, per l'introduzione di nuove discipline e per l'eventuale attivazione dell'area territoriale indirizzata allo sviluppo di competenze coerenti con le esigenze del territorio e i fabbisogni formativi espressi dal mondo del lavoro e delle professioni. L'attivazione dell'Area territoriale è integrata nell'offerta formativa nell'ambito del PTOF ai sensi dell'articolo 3 del decreto del Presidente della Repubblica 8 marzo 1999, n. 275</a:t>
            </a:r>
            <a:r>
              <a:rPr lang="it-IT" sz="2400" b="1" i="0" u="none" strike="noStrike" baseline="0" dirty="0">
                <a:solidFill>
                  <a:srgbClr val="002060"/>
                </a:solidFill>
                <a:latin typeface="TitilliumWeb-Light"/>
              </a:rPr>
              <a:t>.</a:t>
            </a:r>
          </a:p>
          <a:p>
            <a:pPr algn="just"/>
            <a:r>
              <a:rPr lang="it-IT" sz="2400" b="1" dirty="0">
                <a:solidFill>
                  <a:srgbClr val="002060"/>
                </a:solidFill>
                <a:latin typeface="TitilliumWeb-Light"/>
              </a:rPr>
              <a:t>MONTE ORE, SUDDIVISO IN AMBITI, IN TABELLE 2 E 3 A SECONDA DEI SETTORI</a:t>
            </a:r>
            <a:endParaRPr lang="it-IT" sz="2400" b="1" i="1" dirty="0">
              <a:solidFill>
                <a:srgbClr val="002060"/>
              </a:solidFill>
              <a:latin typeface="Bahnschrift Condensed" panose="020B0502040204020203" pitchFamily="34" charset="0"/>
            </a:endParaRPr>
          </a:p>
        </p:txBody>
      </p:sp>
    </p:spTree>
    <p:extLst>
      <p:ext uri="{BB962C8B-B14F-4D97-AF65-F5344CB8AC3E}">
        <p14:creationId xmlns:p14="http://schemas.microsoft.com/office/powerpoint/2010/main" val="4149202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A4683-5A58-F632-D467-40F0FD59FB21}"/>
            </a:ext>
          </a:extLst>
        </p:cNvPr>
        <p:cNvGrpSpPr/>
        <p:nvPr/>
      </p:nvGrpSpPr>
      <p:grpSpPr>
        <a:xfrm>
          <a:off x="0" y="0"/>
          <a:ext cx="0" cy="0"/>
          <a:chOff x="0" y="0"/>
          <a:chExt cx="0" cy="0"/>
        </a:xfrm>
      </p:grpSpPr>
      <p:sp>
        <p:nvSpPr>
          <p:cNvPr id="96" name="Freeform: Shape 95">
            <a:extLst>
              <a:ext uri="{FF2B5EF4-FFF2-40B4-BE49-F238E27FC236}">
                <a16:creationId xmlns:a16="http://schemas.microsoft.com/office/drawing/2014/main" id="{C2D87A06-201A-5DC7-1AF1-9447B3F3A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79AE5C7D-EF02-AF1F-9451-2A66521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1F1B7335-9473-91A9-9865-C3F13DB9B7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F3289BC7-0B4A-C983-8AA3-1C4104974E58}"/>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35</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a:extLst>
              <a:ext uri="{FF2B5EF4-FFF2-40B4-BE49-F238E27FC236}">
                <a16:creationId xmlns:a16="http://schemas.microsoft.com/office/drawing/2014/main" id="{575C5906-1DCE-8DE9-2914-44190A241AFD}"/>
              </a:ext>
            </a:extLst>
          </p:cNvPr>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39C87521-B0EB-BFFE-1B69-470C32EFEEBC}"/>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351AB41-21EF-5AF1-65B7-DDAE23044DD0}"/>
              </a:ext>
            </a:extLst>
          </p:cNvPr>
          <p:cNvSpPr txBox="1"/>
          <p:nvPr/>
        </p:nvSpPr>
        <p:spPr>
          <a:xfrm>
            <a:off x="797868" y="246298"/>
            <a:ext cx="8346132" cy="180049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b="1" spc="-38" dirty="0">
                <a:solidFill>
                  <a:srgbClr val="FF0000"/>
                </a:solidFill>
                <a:latin typeface="Bahnschrift Condensed" panose="020B0502040204020203" pitchFamily="34" charset="0"/>
                <a:cs typeface="Aharoni" panose="02010803020104030203" pitchFamily="2" charset="-79"/>
              </a:rPr>
              <a:t>Misure per la riforma dell’istruzione tecnica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Articolo 1 del DECRETO LEGGE N. 45 DEL 2025</a:t>
            </a:r>
            <a:r>
              <a:rPr kumimoji="0" lang="it-IT" sz="25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Bahnschrift Condensed" panose="020B0502040204020203" pitchFamily="34" charset="0"/>
                <a:ea typeface="Times New Roman" panose="02020603050405020304" pitchFamily="18" charset="0"/>
                <a:cs typeface="Times New Roman" panose="02020603050405020304" pitchFamily="18" charset="0"/>
              </a:rPr>
              <a:t> (in fase di conversione)</a:t>
            </a:r>
          </a:p>
          <a:p>
            <a:pPr indent="0" algn="just">
              <a:buFontTx/>
              <a:buNone/>
              <a:defRPr/>
            </a:pPr>
            <a:r>
              <a:rPr lang="it-IT" sz="2000" b="1" i="1" dirty="0">
                <a:solidFill>
                  <a:srgbClr val="002060"/>
                </a:solidFill>
                <a:latin typeface="Bahnschrift Condensed" panose="020B0502040204020203" pitchFamily="34" charset="0"/>
              </a:rPr>
              <a:t> </a:t>
            </a:r>
          </a:p>
        </p:txBody>
      </p:sp>
      <p:sp>
        <p:nvSpPr>
          <p:cNvPr id="6" name="CasellaDiTesto 5">
            <a:extLst>
              <a:ext uri="{FF2B5EF4-FFF2-40B4-BE49-F238E27FC236}">
                <a16:creationId xmlns:a16="http://schemas.microsoft.com/office/drawing/2014/main" id="{9ED1D97B-EA94-BC59-CBBC-5B8088FFB9E9}"/>
              </a:ext>
            </a:extLst>
          </p:cNvPr>
          <p:cNvSpPr txBox="1"/>
          <p:nvPr/>
        </p:nvSpPr>
        <p:spPr>
          <a:xfrm>
            <a:off x="534852" y="1804510"/>
            <a:ext cx="8803037" cy="5632311"/>
          </a:xfrm>
          <a:prstGeom prst="rect">
            <a:avLst/>
          </a:prstGeom>
          <a:noFill/>
        </p:spPr>
        <p:txBody>
          <a:bodyPr wrap="square">
            <a:spAutoFit/>
          </a:bodyPr>
          <a:lstStyle/>
          <a:p>
            <a:pPr>
              <a:spcAft>
                <a:spcPts val="600"/>
              </a:spcAft>
            </a:pPr>
            <a:r>
              <a:rPr lang="it-IT" sz="3200" b="1" dirty="0">
                <a:solidFill>
                  <a:srgbClr val="FF0000"/>
                </a:solidFill>
                <a:latin typeface="Bahnschrift Condensed" panose="020B0502040204020203" pitchFamily="34" charset="0"/>
              </a:rPr>
              <a:t>CARATTERISTICHE PRINCIPALI DEL CURRICOLO – LE DISPOSIZIONI SPECIALI</a:t>
            </a:r>
          </a:p>
          <a:p>
            <a:pPr>
              <a:spcAft>
                <a:spcPts val="600"/>
              </a:spcAft>
            </a:pPr>
            <a:endParaRPr lang="it-IT" sz="3200" b="1" dirty="0">
              <a:solidFill>
                <a:srgbClr val="002060"/>
              </a:solidFill>
              <a:latin typeface="Bahnschrift Condensed" panose="020B0502040204020203" pitchFamily="34" charset="0"/>
            </a:endParaRPr>
          </a:p>
          <a:p>
            <a:pPr>
              <a:spcAft>
                <a:spcPts val="600"/>
              </a:spcAft>
            </a:pPr>
            <a:r>
              <a:rPr lang="it-IT" sz="3200" b="1" dirty="0">
                <a:solidFill>
                  <a:srgbClr val="002060"/>
                </a:solidFill>
                <a:latin typeface="Bahnschrift Condensed" panose="020B0502040204020203" pitchFamily="34" charset="0"/>
              </a:rPr>
              <a:t>PERCORSO DI ENOTECNICO </a:t>
            </a:r>
          </a:p>
          <a:p>
            <a:pPr>
              <a:spcAft>
                <a:spcPts val="600"/>
              </a:spcAft>
            </a:pPr>
            <a:endParaRPr lang="it-IT" sz="3200" b="1" dirty="0">
              <a:solidFill>
                <a:srgbClr val="002060"/>
              </a:solidFill>
              <a:latin typeface="Bahnschrift Condensed" panose="020B0502040204020203" pitchFamily="34" charset="0"/>
            </a:endParaRPr>
          </a:p>
          <a:p>
            <a:pPr>
              <a:spcAft>
                <a:spcPts val="600"/>
              </a:spcAft>
            </a:pPr>
            <a:endParaRPr lang="it-IT" sz="3200" b="1" dirty="0">
              <a:solidFill>
                <a:srgbClr val="002060"/>
              </a:solidFill>
              <a:latin typeface="Bahnschrift Condensed" panose="020B0502040204020203" pitchFamily="34" charset="0"/>
            </a:endParaRPr>
          </a:p>
          <a:p>
            <a:pPr>
              <a:spcAft>
                <a:spcPts val="600"/>
              </a:spcAft>
            </a:pPr>
            <a:r>
              <a:rPr lang="it-IT" sz="3200" b="1" dirty="0">
                <a:solidFill>
                  <a:srgbClr val="002060"/>
                </a:solidFill>
                <a:latin typeface="Bahnschrift Condensed" panose="020B0502040204020203" pitchFamily="34" charset="0"/>
              </a:rPr>
              <a:t>FORMAZIONE MARITTIMA </a:t>
            </a: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a:p>
            <a:pPr>
              <a:spcAft>
                <a:spcPts val="600"/>
              </a:spcAft>
            </a:pPr>
            <a:endParaRPr lang="it-IT" sz="3200" b="1" dirty="0">
              <a:solidFill>
                <a:srgbClr val="FF0000"/>
              </a:solidFill>
              <a:latin typeface="Bahnschrift Condensed" panose="020B0502040204020203" pitchFamily="34" charset="0"/>
            </a:endParaRPr>
          </a:p>
        </p:txBody>
      </p:sp>
    </p:spTree>
    <p:extLst>
      <p:ext uri="{BB962C8B-B14F-4D97-AF65-F5344CB8AC3E}">
        <p14:creationId xmlns:p14="http://schemas.microsoft.com/office/powerpoint/2010/main" val="29515916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36</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E2B93D19-DE94-EB7A-ABD2-E924B684ECF8}"/>
              </a:ext>
            </a:extLst>
          </p:cNvPr>
          <p:cNvSpPr txBox="1"/>
          <p:nvPr/>
        </p:nvSpPr>
        <p:spPr>
          <a:xfrm>
            <a:off x="797868" y="246298"/>
            <a:ext cx="8346132" cy="21236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rPr>
              <a:t>PIANO DI ATTUAZIONE PNRR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rPr>
              <a:t>Filiera tecnologico-professionale</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3000" b="1" i="0" u="none" strike="noStrike" kern="1200" cap="none" spc="-38" normalizeH="0" baseline="0" noProof="0" dirty="0">
              <a:ln>
                <a:noFill/>
              </a:ln>
              <a:solidFill>
                <a:srgbClr val="FF0000"/>
              </a:solidFill>
              <a:effectLst/>
              <a:uLnTx/>
              <a:uFillTx/>
              <a:latin typeface="Bahnschrift Condensed" panose="020B0502040204020203" pitchFamily="34" charset="0"/>
              <a:ea typeface="+mn-ea"/>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36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p:txBody>
      </p:sp>
      <p:sp>
        <p:nvSpPr>
          <p:cNvPr id="7" name="CasellaDiTesto 6">
            <a:extLst>
              <a:ext uri="{FF2B5EF4-FFF2-40B4-BE49-F238E27FC236}">
                <a16:creationId xmlns:a16="http://schemas.microsoft.com/office/drawing/2014/main" id="{B204CEF0-75D3-C49A-FC5D-B15C2D55E90C}"/>
              </a:ext>
            </a:extLst>
          </p:cNvPr>
          <p:cNvSpPr txBox="1"/>
          <p:nvPr/>
        </p:nvSpPr>
        <p:spPr>
          <a:xfrm>
            <a:off x="700758" y="1655158"/>
            <a:ext cx="7927215" cy="477054"/>
          </a:xfrm>
          <a:prstGeom prst="rect">
            <a:avLst/>
          </a:prstGeom>
          <a:noFill/>
        </p:spPr>
        <p:txBody>
          <a:bodyPr wrap="square">
            <a:spAutoFit/>
          </a:bodyPr>
          <a:lstStyle/>
          <a:p>
            <a:pPr algn="ctr"/>
            <a:r>
              <a:rPr lang="it-IT" sz="2500" b="1" kern="0" dirty="0">
                <a:solidFill>
                  <a:srgbClr val="FF0000"/>
                </a:solidFill>
                <a:effectLst>
                  <a:outerShdw blurRad="38100" dist="38100" dir="2700000" algn="tl">
                    <a:srgbClr val="000000">
                      <a:alpha val="43137"/>
                    </a:srgbClr>
                  </a:outerShdw>
                </a:effectLst>
                <a:latin typeface="Bahnschrift Condensed" panose="020B0502040204020203" pitchFamily="34" charset="0"/>
                <a:ea typeface="Times New Roman" panose="02020603050405020304" pitchFamily="18" charset="0"/>
                <a:cs typeface="Times New Roman" panose="02020603050405020304" pitchFamily="18" charset="0"/>
              </a:rPr>
              <a:t>PUNTI DI CONVERGENZA TRA FILIERA E RIFORMA ISTTRUZIONE TECNICA</a:t>
            </a:r>
          </a:p>
        </p:txBody>
      </p:sp>
      <p:sp>
        <p:nvSpPr>
          <p:cNvPr id="6" name="CasellaDiTesto 5">
            <a:extLst>
              <a:ext uri="{FF2B5EF4-FFF2-40B4-BE49-F238E27FC236}">
                <a16:creationId xmlns:a16="http://schemas.microsoft.com/office/drawing/2014/main" id="{4B40BDCF-A36E-9AA9-89C3-27538A6679C4}"/>
              </a:ext>
            </a:extLst>
          </p:cNvPr>
          <p:cNvSpPr txBox="1"/>
          <p:nvPr/>
        </p:nvSpPr>
        <p:spPr>
          <a:xfrm>
            <a:off x="398934" y="3259868"/>
            <a:ext cx="8346131" cy="3385542"/>
          </a:xfrm>
          <a:prstGeom prst="rect">
            <a:avLst/>
          </a:prstGeom>
          <a:noFill/>
        </p:spPr>
        <p:txBody>
          <a:bodyPr wrap="square">
            <a:spAutoFit/>
          </a:bodyPr>
          <a:lstStyle/>
          <a:p>
            <a:pPr marL="342900" indent="-342900">
              <a:spcAft>
                <a:spcPts val="600"/>
              </a:spcAft>
              <a:buFont typeface="Wingdings" panose="05000000000000000000" pitchFamily="2" charset="2"/>
              <a:buChar char="ü"/>
            </a:pPr>
            <a:r>
              <a:rPr lang="it-IT" sz="2100" b="1" dirty="0">
                <a:solidFill>
                  <a:srgbClr val="002060"/>
                </a:solidFill>
                <a:latin typeface="Bahnschrift Condensed" panose="020B0502040204020203" pitchFamily="34" charset="0"/>
              </a:rPr>
              <a:t>Stretto raccordo tra scuola e mondo del lavoro e delle professioni</a:t>
            </a:r>
          </a:p>
          <a:p>
            <a:pPr marL="342900" indent="-342900">
              <a:spcAft>
                <a:spcPts val="600"/>
              </a:spcAft>
              <a:buFont typeface="Wingdings" panose="05000000000000000000" pitchFamily="2" charset="2"/>
              <a:buChar char="ü"/>
            </a:pPr>
            <a:r>
              <a:rPr lang="it-IT" sz="2100" b="1" dirty="0">
                <a:solidFill>
                  <a:srgbClr val="002060"/>
                </a:solidFill>
                <a:latin typeface="Bahnschrift Condensed" panose="020B0502040204020203" pitchFamily="34" charset="0"/>
              </a:rPr>
              <a:t>Progettazione di curricoli d’istituto adeguati ai fabbisogni attuali ed emergenti e capacità della scuola di rispondere alle innovazioni</a:t>
            </a:r>
          </a:p>
          <a:p>
            <a:pPr marL="342900" indent="-342900">
              <a:spcAft>
                <a:spcPts val="600"/>
              </a:spcAft>
              <a:buFont typeface="Wingdings" panose="05000000000000000000" pitchFamily="2" charset="2"/>
              <a:buChar char="ü"/>
            </a:pPr>
            <a:r>
              <a:rPr lang="it-IT" sz="2100" b="1" dirty="0">
                <a:solidFill>
                  <a:srgbClr val="002060"/>
                </a:solidFill>
                <a:latin typeface="Bahnschrift Condensed" panose="020B0502040204020203" pitchFamily="34" charset="0"/>
              </a:rPr>
              <a:t>Flessibilità didattico-organizzativa e autonomia quale strumento imprescindibile di attuazione</a:t>
            </a:r>
          </a:p>
          <a:p>
            <a:pPr marL="342900" indent="-342900">
              <a:spcAft>
                <a:spcPts val="600"/>
              </a:spcAft>
              <a:buFont typeface="Wingdings" panose="05000000000000000000" pitchFamily="2" charset="2"/>
              <a:buChar char="ü"/>
            </a:pPr>
            <a:r>
              <a:rPr lang="it-IT" sz="2100" b="1" dirty="0">
                <a:solidFill>
                  <a:srgbClr val="002060"/>
                </a:solidFill>
                <a:latin typeface="Bahnschrift Condensed" panose="020B0502040204020203" pitchFamily="34" charset="0"/>
              </a:rPr>
              <a:t>Rafforzamento delle competenze linguistiche, storiche, giuridico-economiche, matematiche, scientifico-tecnologiche e </a:t>
            </a:r>
            <a:r>
              <a:rPr lang="it-IT" sz="2100" b="1" u="sng" dirty="0">
                <a:solidFill>
                  <a:srgbClr val="002060"/>
                </a:solidFill>
                <a:latin typeface="Bahnschrift Condensed" panose="020B0502040204020203" pitchFamily="34" charset="0"/>
              </a:rPr>
              <a:t>tecnico-professionali </a:t>
            </a:r>
          </a:p>
          <a:p>
            <a:pPr marL="342900" indent="-342900">
              <a:spcAft>
                <a:spcPts val="600"/>
              </a:spcAft>
              <a:buFont typeface="Wingdings" panose="05000000000000000000" pitchFamily="2" charset="2"/>
              <a:buChar char="ü"/>
            </a:pPr>
            <a:r>
              <a:rPr lang="it-IT" sz="2100" b="1" dirty="0">
                <a:solidFill>
                  <a:srgbClr val="002060"/>
                </a:solidFill>
                <a:latin typeface="Bahnschrift Condensed" panose="020B0502040204020203" pitchFamily="34" charset="0"/>
              </a:rPr>
              <a:t>Metodologie didattiche innovative </a:t>
            </a:r>
          </a:p>
          <a:p>
            <a:pPr marL="342900" indent="-342900">
              <a:spcAft>
                <a:spcPts val="600"/>
              </a:spcAft>
              <a:buFont typeface="Wingdings" panose="05000000000000000000" pitchFamily="2" charset="2"/>
              <a:buChar char="ü"/>
            </a:pPr>
            <a:endParaRPr lang="it-IT" sz="2100" dirty="0">
              <a:solidFill>
                <a:srgbClr val="002060"/>
              </a:solidFill>
              <a:latin typeface="Bahnschrift Condensed" panose="020B0502040204020203" pitchFamily="34" charset="0"/>
            </a:endParaRPr>
          </a:p>
        </p:txBody>
      </p:sp>
    </p:spTree>
    <p:extLst>
      <p:ext uri="{BB962C8B-B14F-4D97-AF65-F5344CB8AC3E}">
        <p14:creationId xmlns:p14="http://schemas.microsoft.com/office/powerpoint/2010/main" val="3009897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37</a:t>
            </a:fld>
            <a:endPar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CasellaDiTesto 3">
            <a:extLst>
              <a:ext uri="{FF2B5EF4-FFF2-40B4-BE49-F238E27FC236}">
                <a16:creationId xmlns:a16="http://schemas.microsoft.com/office/drawing/2014/main" id="{C2C5A2C9-2ACA-4864-8BC2-AA0FCC67B26E}"/>
              </a:ext>
            </a:extLst>
          </p:cNvPr>
          <p:cNvSpPr txBox="1"/>
          <p:nvPr/>
        </p:nvSpPr>
        <p:spPr>
          <a:xfrm>
            <a:off x="3120887" y="3950223"/>
            <a:ext cx="5393634" cy="1323439"/>
          </a:xfrm>
          <a:prstGeom prst="rect">
            <a:avLst/>
          </a:prstGeom>
          <a:noFill/>
        </p:spPr>
        <p:txBody>
          <a:bodyPr wrap="square" rtlCol="0">
            <a:spAutoFit/>
          </a:bodyPr>
          <a:lstStyle/>
          <a:p>
            <a:r>
              <a:rPr lang="it-IT" sz="4000" b="1" dirty="0">
                <a:solidFill>
                  <a:srgbClr val="002060"/>
                </a:solidFill>
                <a:effectLst>
                  <a:outerShdw blurRad="38100" dist="38100" dir="2700000" algn="tl">
                    <a:srgbClr val="000000">
                      <a:alpha val="43137"/>
                    </a:srgbClr>
                  </a:outerShdw>
                </a:effectLst>
                <a:latin typeface="Bahnschrift SemiCondensed" panose="020B0502040204020203" pitchFamily="34" charset="0"/>
              </a:rPr>
              <a:t>GRAZIE PER L’ATTENZIONE</a:t>
            </a:r>
          </a:p>
          <a:p>
            <a:endParaRPr lang="it-IT" sz="4000" b="1" dirty="0">
              <a:solidFill>
                <a:srgbClr val="00206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317082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728740" y="666565"/>
            <a:ext cx="7911547"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 Riforma 1.1</a:t>
            </a:r>
          </a:p>
        </p:txBody>
      </p:sp>
      <p:sp>
        <p:nvSpPr>
          <p:cNvPr id="20" name="Rettangolo 19">
            <a:extLst>
              <a:ext uri="{FF2B5EF4-FFF2-40B4-BE49-F238E27FC236}">
                <a16:creationId xmlns:a16="http://schemas.microsoft.com/office/drawing/2014/main" id="{9579009E-D428-47E9-9C9A-D7F750EF68AB}"/>
              </a:ext>
            </a:extLst>
          </p:cNvPr>
          <p:cNvSpPr/>
          <p:nvPr/>
        </p:nvSpPr>
        <p:spPr>
          <a:xfrm>
            <a:off x="973394" y="1936957"/>
            <a:ext cx="7846141" cy="4670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DECRETO LEGGE 23/09/2022, n. 144</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t>
            </a:r>
            <a:r>
              <a:rPr lang="it-IT" sz="2300" b="1" i="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convertito in legge 175/2022</a:t>
            </a:r>
            <a: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 </a:t>
            </a:r>
            <a:br>
              <a:rPr lang="it-IT" sz="23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br>
            <a:r>
              <a:rPr lang="it-IT" sz="25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Misure per l'attuazione del piano nazionale di ripresa e resilienza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25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in materia di istruzione</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it-IT" sz="2500" b="1" i="0" u="none" strike="noStrike" kern="1200" cap="none" spc="-38" normalizeH="0" baseline="0" noProof="0" dirty="0">
              <a:ln>
                <a:noFill/>
              </a:ln>
              <a:solidFill>
                <a:srgbClr val="002060"/>
              </a:solidFill>
              <a:effectLst>
                <a:outerShdw blurRad="38100" dist="38100" dir="2700000" algn="tl">
                  <a:srgbClr val="000000">
                    <a:alpha val="43137"/>
                  </a:srgbClr>
                </a:outerShdw>
              </a:effectLst>
              <a:uLnTx/>
              <a:uFillTx/>
              <a:latin typeface="Bahnschrift Condensed" panose="020B0502040204020203" pitchFamily="34" charset="0"/>
              <a:ea typeface="+mn-ea"/>
              <a:cs typeface="Aharoni" panose="02010803020104030203" pitchFamily="2" charset="-79"/>
            </a:endParaRPr>
          </a:p>
          <a:p>
            <a:pPr marL="342900" marR="0" lvl="0" indent="-342900"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it-IT" sz="2400" b="1" spc="-38" dirty="0">
                <a:solidFill>
                  <a:srgbClr val="FF000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Articolo 28 (Osservatorio nazionale per l’istruzione tecnica e professionale) </a:t>
            </a:r>
          </a:p>
          <a:p>
            <a:pPr marR="0" lvl="0" defTabSz="914400" rtl="0" eaLnBrk="1" fontAlgn="auto" latinLnBrk="0" hangingPunct="1">
              <a:lnSpc>
                <a:spcPct val="90000"/>
              </a:lnSpc>
              <a:spcBef>
                <a:spcPts val="1000"/>
              </a:spcBef>
              <a:spcAft>
                <a:spcPts val="0"/>
              </a:spcAft>
              <a:buClrTx/>
              <a:buSzTx/>
              <a:tabLst/>
              <a:defRPr/>
            </a:pPr>
            <a:endParaRPr lang="it-IT" sz="2200" b="1" spc="-38" dirty="0">
              <a:solidFill>
                <a:srgbClr val="00206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100" b="1" spc="-38" dirty="0">
              <a:solidFill>
                <a:srgbClr val="002060"/>
              </a:solidFill>
              <a:latin typeface="Bahnschrift Condensed" panose="020B0502040204020203" pitchFamily="34" charset="0"/>
              <a:cs typeface="Aharoni" panose="02010803020104030203" pitchFamily="2" charset="-79"/>
            </a:endParaRPr>
          </a:p>
        </p:txBody>
      </p:sp>
    </p:spTree>
    <p:extLst>
      <p:ext uri="{BB962C8B-B14F-4D97-AF65-F5344CB8AC3E}">
        <p14:creationId xmlns:p14="http://schemas.microsoft.com/office/powerpoint/2010/main" val="1761502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1400" fill="hold"/>
                                        <p:tgtEl>
                                          <p:spTgt spid="20">
                                            <p:txEl>
                                              <p:pRg st="4" end="4"/>
                                            </p:txEl>
                                          </p:spTgt>
                                        </p:tgtEl>
                                      </p:cBhvr>
                                      <p:by x="120000" y="12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graphicFrame>
        <p:nvGraphicFramePr>
          <p:cNvPr id="3" name="Diagramma 2">
            <a:extLst>
              <a:ext uri="{FF2B5EF4-FFF2-40B4-BE49-F238E27FC236}">
                <a16:creationId xmlns:a16="http://schemas.microsoft.com/office/drawing/2014/main" id="{EAFDB12A-8792-87FB-18E0-FC141FA6688A}"/>
              </a:ext>
            </a:extLst>
          </p:cNvPr>
          <p:cNvGraphicFramePr/>
          <p:nvPr>
            <p:extLst>
              <p:ext uri="{D42A27DB-BD31-4B8C-83A1-F6EECF244321}">
                <p14:modId xmlns:p14="http://schemas.microsoft.com/office/powerpoint/2010/main" val="3339253803"/>
              </p:ext>
            </p:extLst>
          </p:nvPr>
        </p:nvGraphicFramePr>
        <p:xfrm>
          <a:off x="76049" y="1106746"/>
          <a:ext cx="9144000" cy="53497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asellaDiTesto 3">
            <a:extLst>
              <a:ext uri="{FF2B5EF4-FFF2-40B4-BE49-F238E27FC236}">
                <a16:creationId xmlns:a16="http://schemas.microsoft.com/office/drawing/2014/main" id="{F9CD9286-1FFA-6912-4D48-D3AB04548285}"/>
              </a:ext>
            </a:extLst>
          </p:cNvPr>
          <p:cNvSpPr txBox="1"/>
          <p:nvPr/>
        </p:nvSpPr>
        <p:spPr>
          <a:xfrm>
            <a:off x="949966" y="216802"/>
            <a:ext cx="7958060" cy="2123658"/>
          </a:xfrm>
          <a:prstGeom prst="rect">
            <a:avLst/>
          </a:prstGeom>
          <a:noFill/>
        </p:spPr>
        <p:txBody>
          <a:bodyPr wrap="square">
            <a:spAutoFit/>
          </a:bodyPr>
          <a:lstStyle/>
          <a:p>
            <a:pPr algn="ctr">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a:t>
            </a:r>
          </a:p>
          <a:p>
            <a:pPr algn="ctr">
              <a:defRPr/>
            </a:pPr>
            <a:r>
              <a:rPr lang="it-IT" sz="3000" b="1" spc="-38" dirty="0">
                <a:solidFill>
                  <a:srgbClr val="FF0000"/>
                </a:solidFill>
                <a:latin typeface="Bahnschrift Condensed" panose="020B0502040204020203" pitchFamily="34" charset="0"/>
                <a:cs typeface="Aharoni" panose="02010803020104030203" pitchFamily="2" charset="-79"/>
              </a:rPr>
              <a:t>Osservatorio nazionale per l’istruzione tecnica e professionale</a:t>
            </a:r>
          </a:p>
          <a:p>
            <a:pPr algn="r">
              <a:defRPr/>
            </a:pPr>
            <a:endParaRPr lang="it-IT" sz="3000" b="1" spc="-38" dirty="0">
              <a:solidFill>
                <a:srgbClr val="FF000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p:txBody>
      </p:sp>
    </p:spTree>
    <p:extLst>
      <p:ext uri="{BB962C8B-B14F-4D97-AF65-F5344CB8AC3E}">
        <p14:creationId xmlns:p14="http://schemas.microsoft.com/office/powerpoint/2010/main" val="3345130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986767" y="136525"/>
            <a:ext cx="8103831" cy="2585323"/>
          </a:xfrm>
          <a:prstGeom prst="rect">
            <a:avLst/>
          </a:prstGeom>
          <a:noFill/>
        </p:spPr>
        <p:txBody>
          <a:bodyPr wrap="square">
            <a:spAutoFit/>
          </a:bodyPr>
          <a:lstStyle/>
          <a:p>
            <a:pPr algn="ctr">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a:t>
            </a:r>
          </a:p>
          <a:p>
            <a:pPr algn="ctr">
              <a:defRPr/>
            </a:pPr>
            <a:r>
              <a:rPr lang="it-IT" sz="3000" b="1" spc="-38" dirty="0">
                <a:solidFill>
                  <a:srgbClr val="FF0000"/>
                </a:solidFill>
                <a:latin typeface="Bahnschrift Condensed" panose="020B0502040204020203" pitchFamily="34" charset="0"/>
                <a:cs typeface="Aharoni" panose="02010803020104030203" pitchFamily="2" charset="-79"/>
              </a:rPr>
              <a:t>Osservatorio nazionale per l’istruzione tecnica e professionale</a:t>
            </a:r>
          </a:p>
          <a:p>
            <a:pPr algn="r">
              <a:defRPr/>
            </a:pPr>
            <a:endParaRPr lang="it-IT" sz="3000" b="1" spc="-38" dirty="0">
              <a:solidFill>
                <a:srgbClr val="FF0000"/>
              </a:solidFill>
              <a:latin typeface="Bahnschrift Condensed" panose="020B0502040204020203" pitchFamily="34" charset="0"/>
              <a:cs typeface="Aharoni" panose="02010803020104030203" pitchFamily="2" charset="-79"/>
            </a:endParaRPr>
          </a:p>
          <a:p>
            <a:pPr algn="ctr">
              <a:defRPr/>
            </a:pPr>
            <a:endParaRPr lang="it-IT" sz="3000" b="1" spc="-38" dirty="0">
              <a:solidFill>
                <a:srgbClr val="FF000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p:txBody>
      </p:sp>
      <p:graphicFrame>
        <p:nvGraphicFramePr>
          <p:cNvPr id="17" name="Diagramma 16">
            <a:extLst>
              <a:ext uri="{FF2B5EF4-FFF2-40B4-BE49-F238E27FC236}">
                <a16:creationId xmlns:a16="http://schemas.microsoft.com/office/drawing/2014/main" id="{65116431-BAEF-199E-0484-09512890D997}"/>
              </a:ext>
            </a:extLst>
          </p:cNvPr>
          <p:cNvGraphicFramePr/>
          <p:nvPr>
            <p:extLst>
              <p:ext uri="{D42A27DB-BD31-4B8C-83A1-F6EECF244321}">
                <p14:modId xmlns:p14="http://schemas.microsoft.com/office/powerpoint/2010/main" val="84017647"/>
              </p:ext>
            </p:extLst>
          </p:nvPr>
        </p:nvGraphicFramePr>
        <p:xfrm>
          <a:off x="1577180" y="1760531"/>
          <a:ext cx="5879690" cy="2028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CasellaDiTesto 21">
            <a:extLst>
              <a:ext uri="{FF2B5EF4-FFF2-40B4-BE49-F238E27FC236}">
                <a16:creationId xmlns:a16="http://schemas.microsoft.com/office/drawing/2014/main" id="{06E1CD33-AE10-6AA1-815E-289C6C830364}"/>
              </a:ext>
            </a:extLst>
          </p:cNvPr>
          <p:cNvSpPr txBox="1"/>
          <p:nvPr/>
        </p:nvSpPr>
        <p:spPr>
          <a:xfrm>
            <a:off x="0" y="3916438"/>
            <a:ext cx="9090598" cy="3438505"/>
          </a:xfrm>
          <a:prstGeom prst="rect">
            <a:avLst/>
          </a:prstGeom>
          <a:noFill/>
        </p:spPr>
        <p:txBody>
          <a:bodyPr wrap="square">
            <a:spAutoFit/>
          </a:bodyPr>
          <a:lstStyle/>
          <a:p>
            <a:pPr marL="285750" lvl="0" indent="-285750" algn="just">
              <a:lnSpc>
                <a:spcPct val="110000"/>
              </a:lnSpc>
              <a:spcAft>
                <a:spcPts val="300"/>
              </a:spcAft>
              <a:buFont typeface="Wingdings" panose="05000000000000000000" pitchFamily="2" charset="2"/>
              <a:buChar char="ü"/>
            </a:pP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p</a:t>
            </a:r>
            <a:r>
              <a:rPr lang="it-IT" sz="19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er l’utilizzo degli spazi di flessibilità utili a rafforzare l’efficacia dell’insegnamento </a:t>
            </a:r>
            <a:endPar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p</a:t>
            </a:r>
            <a:r>
              <a:rPr lang="it-IT" sz="19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er l’aggiornamento degli indirizzi di studio</a:t>
            </a: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 e </a:t>
            </a:r>
            <a:r>
              <a:rPr lang="it-IT" sz="19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articolazioni</a:t>
            </a: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 </a:t>
            </a:r>
            <a:r>
              <a:rPr lang="it-IT" sz="19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e ogni altra iniziativa funzionale all’adeguamento dell’offerta formativa alla domanda di nuove competenze </a:t>
            </a:r>
          </a:p>
          <a:p>
            <a:pPr marL="285750" lvl="0" indent="-285750" algn="just">
              <a:lnSpc>
                <a:spcPct val="110000"/>
              </a:lnSpc>
              <a:spcAft>
                <a:spcPts val="300"/>
              </a:spcAft>
              <a:buFont typeface="Wingdings" panose="05000000000000000000" pitchFamily="2" charset="2"/>
              <a:buChar char="ü"/>
            </a:pP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per favorire forme di raccordo organico con enti e istituzioni specializzati nell’analisi dell’evoluzione del mondo del lavoro e delle professioni svolgendo attività dirette di analisi e supporto per la progettazione dell’offerta formativa territoriale</a:t>
            </a:r>
          </a:p>
          <a:p>
            <a:pPr marL="285750" lvl="0" indent="-285750" algn="just">
              <a:lnSpc>
                <a:spcPct val="110000"/>
              </a:lnSpc>
              <a:spcAft>
                <a:spcPts val="300"/>
              </a:spcAft>
              <a:buFont typeface="Wingdings" panose="05000000000000000000" pitchFamily="2" charset="2"/>
              <a:buChar char="ü"/>
            </a:pPr>
            <a:r>
              <a:rPr lang="it-IT" sz="19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Promuovere lo scambio di esperienze e informazioni con le regioni, amministrazioni centrali e locali, organismi di ricerca e portatori di interessi</a:t>
            </a:r>
            <a:endParaRPr lang="it-IT" sz="1900" i="1" dirty="0">
              <a:solidFill>
                <a:srgbClr val="FF0000"/>
              </a:solidFill>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466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fade">
                                      <p:cBhvr>
                                        <p:cTn id="7" dur="1000"/>
                                        <p:tgtEl>
                                          <p:spTgt spid="22">
                                            <p:txEl>
                                              <p:pRg st="0" end="0"/>
                                            </p:txEl>
                                          </p:spTgt>
                                        </p:tgtEl>
                                      </p:cBhvr>
                                    </p:animEffect>
                                    <p:anim calcmode="lin" valueType="num">
                                      <p:cBhvr>
                                        <p:cTn id="8"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xEl>
                                              <p:pRg st="1" end="1"/>
                                            </p:txEl>
                                          </p:spTgt>
                                        </p:tgtEl>
                                        <p:attrNameLst>
                                          <p:attrName>style.visibility</p:attrName>
                                        </p:attrNameLst>
                                      </p:cBhvr>
                                      <p:to>
                                        <p:strVal val="visible"/>
                                      </p:to>
                                    </p:set>
                                    <p:animEffect transition="in" filter="fade">
                                      <p:cBhvr>
                                        <p:cTn id="14" dur="1000"/>
                                        <p:tgtEl>
                                          <p:spTgt spid="22">
                                            <p:txEl>
                                              <p:pRg st="1" end="1"/>
                                            </p:txEl>
                                          </p:spTgt>
                                        </p:tgtEl>
                                      </p:cBhvr>
                                    </p:animEffect>
                                    <p:anim calcmode="lin" valueType="num">
                                      <p:cBhvr>
                                        <p:cTn id="15"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
                                            <p:txEl>
                                              <p:pRg st="2" end="2"/>
                                            </p:txEl>
                                          </p:spTgt>
                                        </p:tgtEl>
                                        <p:attrNameLst>
                                          <p:attrName>style.visibility</p:attrName>
                                        </p:attrNameLst>
                                      </p:cBhvr>
                                      <p:to>
                                        <p:strVal val="visible"/>
                                      </p:to>
                                    </p:set>
                                    <p:animEffect transition="in" filter="fade">
                                      <p:cBhvr>
                                        <p:cTn id="21" dur="1000"/>
                                        <p:tgtEl>
                                          <p:spTgt spid="22">
                                            <p:txEl>
                                              <p:pRg st="2" end="2"/>
                                            </p:txEl>
                                          </p:spTgt>
                                        </p:tgtEl>
                                      </p:cBhvr>
                                    </p:animEffect>
                                    <p:anim calcmode="lin" valueType="num">
                                      <p:cBhvr>
                                        <p:cTn id="2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2">
                                            <p:txEl>
                                              <p:pRg st="3" end="3"/>
                                            </p:txEl>
                                          </p:spTgt>
                                        </p:tgtEl>
                                        <p:attrNameLst>
                                          <p:attrName>style.visibility</p:attrName>
                                        </p:attrNameLst>
                                      </p:cBhvr>
                                      <p:to>
                                        <p:strVal val="visible"/>
                                      </p:to>
                                    </p:set>
                                    <p:animEffect transition="in" filter="fade">
                                      <p:cBhvr>
                                        <p:cTn id="28" dur="1000"/>
                                        <p:tgtEl>
                                          <p:spTgt spid="22">
                                            <p:txEl>
                                              <p:pRg st="3" end="3"/>
                                            </p:txEl>
                                          </p:spTgt>
                                        </p:tgtEl>
                                      </p:cBhvr>
                                    </p:animEffect>
                                    <p:anim calcmode="lin" valueType="num">
                                      <p:cBhvr>
                                        <p:cTn id="29"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14" name="CasellaDiTesto 13">
            <a:extLst>
              <a:ext uri="{FF2B5EF4-FFF2-40B4-BE49-F238E27FC236}">
                <a16:creationId xmlns:a16="http://schemas.microsoft.com/office/drawing/2014/main" id="{CE4A784D-39C9-4DE6-9DDD-12FFFD274167}"/>
              </a:ext>
            </a:extLst>
          </p:cNvPr>
          <p:cNvSpPr txBox="1"/>
          <p:nvPr/>
        </p:nvSpPr>
        <p:spPr>
          <a:xfrm>
            <a:off x="832432" y="134034"/>
            <a:ext cx="8346132" cy="2123658"/>
          </a:xfrm>
          <a:prstGeom prst="rect">
            <a:avLst/>
          </a:prstGeom>
          <a:noFill/>
        </p:spPr>
        <p:txBody>
          <a:bodyPr wrap="square">
            <a:spAutoFit/>
          </a:bodyPr>
          <a:lstStyle/>
          <a:p>
            <a:pPr algn="ctr">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a:t>
            </a:r>
          </a:p>
          <a:p>
            <a:pPr algn="ctr">
              <a:defRPr/>
            </a:pPr>
            <a:r>
              <a:rPr lang="it-IT" sz="3000" b="1" spc="-38" dirty="0">
                <a:solidFill>
                  <a:srgbClr val="FF0000"/>
                </a:solidFill>
                <a:latin typeface="Bahnschrift Condensed" panose="020B0502040204020203" pitchFamily="34" charset="0"/>
                <a:cs typeface="Aharoni" panose="02010803020104030203" pitchFamily="2" charset="-79"/>
              </a:rPr>
              <a:t>Osservatorio nazionale per l’istruzione tecnica e professionale</a:t>
            </a:r>
          </a:p>
          <a:p>
            <a:pPr algn="r">
              <a:defRPr/>
            </a:pPr>
            <a:endParaRPr lang="it-IT" sz="3000" b="1" spc="-38" dirty="0">
              <a:solidFill>
                <a:srgbClr val="FF000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p:txBody>
      </p:sp>
      <p:sp>
        <p:nvSpPr>
          <p:cNvPr id="22" name="CasellaDiTesto 21">
            <a:extLst>
              <a:ext uri="{FF2B5EF4-FFF2-40B4-BE49-F238E27FC236}">
                <a16:creationId xmlns:a16="http://schemas.microsoft.com/office/drawing/2014/main" id="{06E1CD33-AE10-6AA1-815E-289C6C830364}"/>
              </a:ext>
            </a:extLst>
          </p:cNvPr>
          <p:cNvSpPr txBox="1"/>
          <p:nvPr/>
        </p:nvSpPr>
        <p:spPr>
          <a:xfrm>
            <a:off x="0" y="3916438"/>
            <a:ext cx="9090598" cy="711605"/>
          </a:xfrm>
          <a:prstGeom prst="rect">
            <a:avLst/>
          </a:prstGeom>
          <a:noFill/>
        </p:spPr>
        <p:txBody>
          <a:bodyPr wrap="square">
            <a:spAutoFit/>
          </a:bodyPr>
          <a:lstStyle/>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graphicFrame>
        <p:nvGraphicFramePr>
          <p:cNvPr id="3" name="Diagramma 2">
            <a:extLst>
              <a:ext uri="{FF2B5EF4-FFF2-40B4-BE49-F238E27FC236}">
                <a16:creationId xmlns:a16="http://schemas.microsoft.com/office/drawing/2014/main" id="{EDE78E92-DA9D-04A7-01CB-2C72A8F752E4}"/>
              </a:ext>
            </a:extLst>
          </p:cNvPr>
          <p:cNvGraphicFramePr/>
          <p:nvPr>
            <p:extLst>
              <p:ext uri="{D42A27DB-BD31-4B8C-83A1-F6EECF244321}">
                <p14:modId xmlns:p14="http://schemas.microsoft.com/office/powerpoint/2010/main" val="2011734503"/>
              </p:ext>
            </p:extLst>
          </p:nvPr>
        </p:nvGraphicFramePr>
        <p:xfrm>
          <a:off x="516027" y="1756621"/>
          <a:ext cx="8574571" cy="2726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asellaDiTesto 5">
            <a:extLst>
              <a:ext uri="{FF2B5EF4-FFF2-40B4-BE49-F238E27FC236}">
                <a16:creationId xmlns:a16="http://schemas.microsoft.com/office/drawing/2014/main" id="{D4600830-353B-C64A-89D9-85A12C93CAD5}"/>
              </a:ext>
            </a:extLst>
          </p:cNvPr>
          <p:cNvSpPr txBox="1"/>
          <p:nvPr/>
        </p:nvSpPr>
        <p:spPr>
          <a:xfrm>
            <a:off x="-1" y="4637194"/>
            <a:ext cx="3120887" cy="3569310"/>
          </a:xfrm>
          <a:prstGeom prst="rect">
            <a:avLst/>
          </a:prstGeom>
          <a:noFill/>
        </p:spPr>
        <p:txBody>
          <a:bodyPr wrap="square">
            <a:spAutoFit/>
          </a:bodyPr>
          <a:lstStyle/>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4 designati da Ministero istruzione e merito</a:t>
            </a:r>
          </a:p>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3 designati da Conferenza Stato-Regioni</a:t>
            </a:r>
          </a:p>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1 designato ANCI – UPI</a:t>
            </a:r>
          </a:p>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1 designato Camere Commercio</a:t>
            </a:r>
          </a:p>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1 rappresentante INVALSI + 1 INDIRE</a:t>
            </a:r>
          </a:p>
          <a:p>
            <a:pPr marL="285750" lvl="0" indent="-285750" algn="just">
              <a:spcAft>
                <a:spcPts val="300"/>
              </a:spcAft>
              <a:buFont typeface="Wingdings" panose="05000000000000000000" pitchFamily="2" charset="2"/>
              <a:buChar char="ü"/>
            </a:pPr>
            <a:endPar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sz="20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sz="20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
        <p:nvSpPr>
          <p:cNvPr id="7" name="CasellaDiTesto 6">
            <a:extLst>
              <a:ext uri="{FF2B5EF4-FFF2-40B4-BE49-F238E27FC236}">
                <a16:creationId xmlns:a16="http://schemas.microsoft.com/office/drawing/2014/main" id="{8D260E8C-D170-FB2D-F878-2669F0C7306D}"/>
              </a:ext>
            </a:extLst>
          </p:cNvPr>
          <p:cNvSpPr txBox="1"/>
          <p:nvPr/>
        </p:nvSpPr>
        <p:spPr>
          <a:xfrm>
            <a:off x="3516845" y="4599903"/>
            <a:ext cx="2420129" cy="1200329"/>
          </a:xfrm>
          <a:prstGeom prst="rect">
            <a:avLst/>
          </a:prstGeom>
          <a:noFill/>
        </p:spPr>
        <p:txBody>
          <a:bodyPr wrap="square">
            <a:spAutoFit/>
          </a:bodyPr>
          <a:lstStyle/>
          <a:p>
            <a:pPr marL="285750" lvl="0" indent="-285750" algn="just">
              <a:spcAft>
                <a:spcPts val="300"/>
              </a:spcAft>
              <a:buFont typeface="Wingdings" panose="05000000000000000000" pitchFamily="2" charset="2"/>
              <a:buChar char="ü"/>
            </a:pPr>
            <a:r>
              <a:rPr lang="it-IT"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2 esperti designati dalle organizzazioni datoriali maggiormente rappresentative</a:t>
            </a: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
        <p:nvSpPr>
          <p:cNvPr id="9" name="CasellaDiTesto 8">
            <a:extLst>
              <a:ext uri="{FF2B5EF4-FFF2-40B4-BE49-F238E27FC236}">
                <a16:creationId xmlns:a16="http://schemas.microsoft.com/office/drawing/2014/main" id="{64EB2C3C-AC20-2B44-18D9-B11E379BCC68}"/>
              </a:ext>
            </a:extLst>
          </p:cNvPr>
          <p:cNvSpPr txBox="1"/>
          <p:nvPr/>
        </p:nvSpPr>
        <p:spPr>
          <a:xfrm>
            <a:off x="6332932" y="4611329"/>
            <a:ext cx="2420129" cy="1200329"/>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300"/>
              </a:spcAft>
              <a:buClrTx/>
              <a:buSzTx/>
              <a:buFont typeface="Wingdings" panose="05000000000000000000" pitchFamily="2" charset="2"/>
              <a:buChar char="ü"/>
              <a:tabLst/>
              <a:defRPr/>
            </a:pPr>
            <a:r>
              <a:rPr kumimoji="0" lang="it-IT" sz="1800" b="0" i="1" u="none" strike="noStrike" kern="1200" cap="none" spc="0" normalizeH="0" baseline="0" noProof="0" dirty="0">
                <a:ln>
                  <a:noFill/>
                </a:ln>
                <a:solidFill>
                  <a:srgbClr val="002060"/>
                </a:solidFill>
                <a:effectLst/>
                <a:uLnTx/>
                <a:uFillTx/>
                <a:latin typeface="Bahnschrift Condensed" panose="020B0502040204020203" pitchFamily="34" charset="0"/>
                <a:ea typeface="Calibri" panose="020F0502020204030204" pitchFamily="34" charset="0"/>
                <a:cs typeface="Times New Roman" panose="02020603050405020304" pitchFamily="18" charset="0"/>
              </a:rPr>
              <a:t>2 esperti designati dalle organizzazioni sindacali  maggiormente rappresentative</a:t>
            </a:r>
          </a:p>
        </p:txBody>
      </p:sp>
    </p:spTree>
    <p:extLst>
      <p:ext uri="{BB962C8B-B14F-4D97-AF65-F5344CB8AC3E}">
        <p14:creationId xmlns:p14="http://schemas.microsoft.com/office/powerpoint/2010/main" val="267747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4" name="CasellaDiTesto 3">
            <a:extLst>
              <a:ext uri="{FF2B5EF4-FFF2-40B4-BE49-F238E27FC236}">
                <a16:creationId xmlns:a16="http://schemas.microsoft.com/office/drawing/2014/main" id="{F9CD9286-1FFA-6912-4D48-D3AB04548285}"/>
              </a:ext>
            </a:extLst>
          </p:cNvPr>
          <p:cNvSpPr txBox="1"/>
          <p:nvPr/>
        </p:nvSpPr>
        <p:spPr>
          <a:xfrm>
            <a:off x="832432" y="136525"/>
            <a:ext cx="8311568" cy="2123658"/>
          </a:xfrm>
          <a:prstGeom prst="rect">
            <a:avLst/>
          </a:prstGeom>
          <a:noFill/>
        </p:spPr>
        <p:txBody>
          <a:bodyPr wrap="square">
            <a:spAutoFit/>
          </a:bodyPr>
          <a:lstStyle/>
          <a:p>
            <a:pPr algn="ctr">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a:t>
            </a:r>
          </a:p>
          <a:p>
            <a:pPr algn="ctr">
              <a:defRPr/>
            </a:pPr>
            <a:r>
              <a:rPr lang="it-IT" sz="3000" b="1" spc="-38" dirty="0">
                <a:solidFill>
                  <a:srgbClr val="FF0000"/>
                </a:solidFill>
                <a:latin typeface="Bahnschrift Condensed" panose="020B0502040204020203" pitchFamily="34" charset="0"/>
                <a:cs typeface="Aharoni" panose="02010803020104030203" pitchFamily="2" charset="-79"/>
              </a:rPr>
              <a:t>Osservatorio nazionale per l’istruzione tecnica e professionale</a:t>
            </a:r>
          </a:p>
          <a:p>
            <a:pPr algn="r">
              <a:defRPr/>
            </a:pPr>
            <a:endParaRPr lang="it-IT" sz="3000" b="1" spc="-38" dirty="0">
              <a:solidFill>
                <a:srgbClr val="FF0000"/>
              </a:solidFill>
              <a:latin typeface="Bahnschrift Condensed" panose="020B0502040204020203" pitchFamily="34" charset="0"/>
              <a:cs typeface="Aharoni" panose="02010803020104030203"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p:txBody>
      </p:sp>
      <p:graphicFrame>
        <p:nvGraphicFramePr>
          <p:cNvPr id="7" name="Diagramma 6">
            <a:extLst>
              <a:ext uri="{FF2B5EF4-FFF2-40B4-BE49-F238E27FC236}">
                <a16:creationId xmlns:a16="http://schemas.microsoft.com/office/drawing/2014/main" id="{FED45235-B0B2-FFE1-020C-3F4A1234A8C5}"/>
              </a:ext>
            </a:extLst>
          </p:cNvPr>
          <p:cNvGraphicFramePr/>
          <p:nvPr>
            <p:extLst>
              <p:ext uri="{D42A27DB-BD31-4B8C-83A1-F6EECF244321}">
                <p14:modId xmlns:p14="http://schemas.microsoft.com/office/powerpoint/2010/main" val="3625703194"/>
              </p:ext>
            </p:extLst>
          </p:nvPr>
        </p:nvGraphicFramePr>
        <p:xfrm>
          <a:off x="1632155" y="1809717"/>
          <a:ext cx="5879690" cy="2028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CasellaDiTesto 10">
            <a:extLst>
              <a:ext uri="{FF2B5EF4-FFF2-40B4-BE49-F238E27FC236}">
                <a16:creationId xmlns:a16="http://schemas.microsoft.com/office/drawing/2014/main" id="{499CF735-F37F-6A74-9939-29F57B098164}"/>
              </a:ext>
            </a:extLst>
          </p:cNvPr>
          <p:cNvSpPr txBox="1"/>
          <p:nvPr/>
        </p:nvSpPr>
        <p:spPr>
          <a:xfrm>
            <a:off x="477290" y="4065722"/>
            <a:ext cx="7920051" cy="2515176"/>
          </a:xfrm>
          <a:prstGeom prst="rect">
            <a:avLst/>
          </a:prstGeom>
          <a:noFill/>
        </p:spPr>
        <p:txBody>
          <a:bodyPr wrap="square">
            <a:spAutoFit/>
          </a:bodyPr>
          <a:lstStyle/>
          <a:p>
            <a:pPr lvl="0" algn="just">
              <a:lnSpc>
                <a:spcPct val="110000"/>
              </a:lnSpc>
              <a:spcAft>
                <a:spcPts val="300"/>
              </a:spcAft>
            </a:pPr>
            <a:r>
              <a:rPr lang="it-IT" sz="20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Costituiti presso ciascun Ufficio Scolastico Regionale, presieduti dal Direttore Generale, concorrono alle finalità dell’Osservatorio nazionale e in particolare</a:t>
            </a:r>
          </a:p>
          <a:p>
            <a:pPr marL="285750" lvl="0" indent="-285750" algn="just">
              <a:lnSpc>
                <a:spcPct val="110000"/>
              </a:lnSpc>
              <a:spcAft>
                <a:spcPts val="300"/>
              </a:spcAft>
              <a:buFont typeface="Wingdings" panose="05000000000000000000" pitchFamily="2" charset="2"/>
              <a:buChar char="ü"/>
            </a:pPr>
            <a:r>
              <a:rPr lang="it-IT" sz="20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provvedono a condividere e scambiare dati e informazioni sulle attività relative al sistema dell’istruzione tecnica e professionale </a:t>
            </a:r>
          </a:p>
          <a:p>
            <a:pPr marL="285750" lvl="0" indent="-285750" algn="just">
              <a:lnSpc>
                <a:spcPct val="110000"/>
              </a:lnSpc>
              <a:spcAft>
                <a:spcPts val="300"/>
              </a:spcAft>
              <a:buFont typeface="Wingdings" panose="05000000000000000000" pitchFamily="2" charset="2"/>
              <a:buChar char="ü"/>
            </a:pPr>
            <a:r>
              <a:rPr lang="it-IT" sz="20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analizzano l’efficacia dell’intervento pubblico sul territorio anche mediante attività di monitoraggio e valutazione</a:t>
            </a:r>
            <a:endParaRPr lang="it-IT" sz="2000"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
        <p:nvSpPr>
          <p:cNvPr id="13" name="CasellaDiTesto 12">
            <a:extLst>
              <a:ext uri="{FF2B5EF4-FFF2-40B4-BE49-F238E27FC236}">
                <a16:creationId xmlns:a16="http://schemas.microsoft.com/office/drawing/2014/main" id="{D91D1241-A069-F92A-39E3-ACC5ED81EA3D}"/>
              </a:ext>
            </a:extLst>
          </p:cNvPr>
          <p:cNvSpPr txBox="1"/>
          <p:nvPr/>
        </p:nvSpPr>
        <p:spPr>
          <a:xfrm>
            <a:off x="477290" y="6247831"/>
            <a:ext cx="4645742" cy="369332"/>
          </a:xfrm>
          <a:prstGeom prst="rect">
            <a:avLst/>
          </a:prstGeom>
          <a:noFill/>
        </p:spPr>
        <p:txBody>
          <a:bodyPr wrap="square">
            <a:spAutoFit/>
          </a:bodyPr>
          <a:lstStyle/>
          <a:p>
            <a:r>
              <a:rPr kumimoji="0" lang="it-IT" sz="1800" b="1" i="1" u="none" strike="noStrike" kern="1200" cap="none" spc="0" normalizeH="0" baseline="0" noProof="0" dirty="0">
                <a:ln>
                  <a:noFill/>
                </a:ln>
                <a:solidFill>
                  <a:srgbClr val="3A24DA"/>
                </a:solidFill>
                <a:effectLst/>
                <a:uLnTx/>
                <a:uFillTx/>
                <a:latin typeface="Bahnschrift Condensed" panose="020B0502040204020203" pitchFamily="34" charset="0"/>
                <a:ea typeface="Calibri" panose="020F0502020204030204" pitchFamily="34" charset="0"/>
                <a:cs typeface="Times New Roman" panose="02020603050405020304" pitchFamily="18" charset="0"/>
              </a:rPr>
              <a:t>COMPOSTI DA UN NUMERO MAX DI 9 COMPONENTI </a:t>
            </a:r>
            <a:endParaRPr lang="it-IT" b="1" dirty="0">
              <a:solidFill>
                <a:srgbClr val="3A24DA"/>
              </a:solidFill>
            </a:endParaRPr>
          </a:p>
        </p:txBody>
      </p:sp>
    </p:spTree>
    <p:extLst>
      <p:ext uri="{BB962C8B-B14F-4D97-AF65-F5344CB8AC3E}">
        <p14:creationId xmlns:p14="http://schemas.microsoft.com/office/powerpoint/2010/main" val="65717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Shape 95">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8" name="Freeform: Shape 97">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0" name="Freeform: Shape 99">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Segnaposto numero diapositiva 22">
            <a:extLst>
              <a:ext uri="{FF2B5EF4-FFF2-40B4-BE49-F238E27FC236}">
                <a16:creationId xmlns:a16="http://schemas.microsoft.com/office/drawing/2014/main" id="{33435F8B-39F1-4DAE-9745-9D8F27DA9DA9}"/>
              </a:ext>
            </a:extLst>
          </p:cNvPr>
          <p:cNvSpPr>
            <a:spLocks noGrp="1"/>
          </p:cNvSpPr>
          <p:nvPr>
            <p:ph type="sldNum" sz="quarter" idx="12"/>
          </p:nvPr>
        </p:nvSpPr>
        <p:spPr>
          <a:xfrm>
            <a:off x="6818386" y="6356350"/>
            <a:ext cx="1447038"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4A53257-A935-4C46-921E-85EF37147881}" type="slidenum">
              <a:rPr kumimoji="0" lang="en-US" sz="1200" b="0" i="0" u="none" strike="noStrike" kern="1200" cap="none" spc="0" normalizeH="0" baseline="0" noProof="0">
                <a:ln>
                  <a:noFill/>
                </a:ln>
                <a:solidFill>
                  <a:prstClr val="black">
                    <a:alpha val="8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dirty="0">
              <a:ln>
                <a:noFill/>
              </a:ln>
              <a:solidFill>
                <a:prstClr val="black">
                  <a:alpha val="80000"/>
                </a:prstClr>
              </a:solidFill>
              <a:effectLst/>
              <a:uLnTx/>
              <a:uFillTx/>
              <a:latin typeface="Calibri" panose="020F0502020204030204"/>
              <a:ea typeface="+mn-ea"/>
              <a:cs typeface="+mn-cs"/>
            </a:endParaRPr>
          </a:p>
        </p:txBody>
      </p:sp>
      <p:sp>
        <p:nvSpPr>
          <p:cNvPr id="10" name="Rettangolo 9"/>
          <p:cNvSpPr/>
          <p:nvPr/>
        </p:nvSpPr>
        <p:spPr>
          <a:xfrm>
            <a:off x="516027" y="5579796"/>
            <a:ext cx="184731" cy="461665"/>
          </a:xfrm>
          <a:prstGeom prst="rect">
            <a:avLst/>
          </a:prstGeom>
        </p:spPr>
        <p:txBody>
          <a:bodyPr wrap="non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1" i="1" u="none" strike="noStrike" kern="0" cap="none" spc="-38" normalizeH="0" baseline="0" noProof="0" dirty="0">
              <a:ln>
                <a:noFill/>
              </a:ln>
              <a:solidFill>
                <a:srgbClr val="C00000"/>
              </a:solidFill>
              <a:effectLst>
                <a:outerShdw blurRad="38100" dist="38100" dir="2700000" algn="tl">
                  <a:srgbClr val="000000">
                    <a:alpha val="43137"/>
                  </a:srgbClr>
                </a:outerShdw>
              </a:effectLst>
              <a:uLnTx/>
              <a:uFillTx/>
              <a:latin typeface="Century Gothic" panose="020B0502020202020204" pitchFamily="34" charset="0"/>
              <a:ea typeface="+mn-ea"/>
              <a:cs typeface="Arial" pitchFamily="34" charset="0"/>
            </a:endParaRPr>
          </a:p>
        </p:txBody>
      </p:sp>
      <p:sp>
        <p:nvSpPr>
          <p:cNvPr id="2" name="AutoShape 2">
            <a:extLst>
              <a:ext uri="{FF2B5EF4-FFF2-40B4-BE49-F238E27FC236}">
                <a16:creationId xmlns:a16="http://schemas.microsoft.com/office/drawing/2014/main" id="{A077BA74-E901-49B6-842A-D61C9E047EA2}"/>
              </a:ext>
            </a:extLst>
          </p:cNvPr>
          <p:cNvSpPr>
            <a:spLocks noChangeAspect="1" noChangeArrowheads="1"/>
          </p:cNvSpPr>
          <p:nvPr/>
        </p:nvSpPr>
        <p:spPr bwMode="auto">
          <a:xfrm>
            <a:off x="2816087" y="47248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4" name="CasellaDiTesto 3">
            <a:extLst>
              <a:ext uri="{FF2B5EF4-FFF2-40B4-BE49-F238E27FC236}">
                <a16:creationId xmlns:a16="http://schemas.microsoft.com/office/drawing/2014/main" id="{F9CD9286-1FFA-6912-4D48-D3AB04548285}"/>
              </a:ext>
            </a:extLst>
          </p:cNvPr>
          <p:cNvSpPr txBox="1"/>
          <p:nvPr/>
        </p:nvSpPr>
        <p:spPr>
          <a:xfrm>
            <a:off x="763304" y="136525"/>
            <a:ext cx="8346132" cy="1661993"/>
          </a:xfrm>
          <a:prstGeom prst="rect">
            <a:avLst/>
          </a:prstGeom>
          <a:noFill/>
        </p:spPr>
        <p:txBody>
          <a:bodyPr wrap="square">
            <a:spAutoFit/>
          </a:bodyPr>
          <a:lstStyle/>
          <a:p>
            <a:pPr algn="ctr">
              <a:defRPr/>
            </a:pPr>
            <a:r>
              <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rPr>
              <a:t>PIANO DI ATTUAZIONE PNRR</a:t>
            </a:r>
          </a:p>
          <a:p>
            <a:pPr algn="ctr">
              <a:defRPr/>
            </a:pPr>
            <a:r>
              <a:rPr lang="it-IT" sz="3000" b="1" spc="-38" dirty="0">
                <a:solidFill>
                  <a:srgbClr val="FF0000"/>
                </a:solidFill>
                <a:latin typeface="Bahnschrift Condensed" panose="020B0502040204020203" pitchFamily="34" charset="0"/>
                <a:cs typeface="Aharoni" panose="02010803020104030203" pitchFamily="2" charset="-79"/>
              </a:rPr>
              <a:t>Osservatorio nazionale per l’istruzione tecnica e professionale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3600" b="1" spc="-38" dirty="0">
              <a:solidFill>
                <a:srgbClr val="002060"/>
              </a:solidFill>
              <a:effectLst>
                <a:outerShdw blurRad="38100" dist="38100" dir="2700000" algn="tl">
                  <a:srgbClr val="000000">
                    <a:alpha val="43137"/>
                  </a:srgbClr>
                </a:outerShdw>
              </a:effectLst>
              <a:latin typeface="Bahnschrift Condensed" panose="020B0502040204020203" pitchFamily="34" charset="0"/>
              <a:cs typeface="Aharoni" panose="02010803020104030203" pitchFamily="2" charset="-79"/>
            </a:endParaRPr>
          </a:p>
        </p:txBody>
      </p:sp>
      <p:sp>
        <p:nvSpPr>
          <p:cNvPr id="11" name="CasellaDiTesto 10">
            <a:extLst>
              <a:ext uri="{FF2B5EF4-FFF2-40B4-BE49-F238E27FC236}">
                <a16:creationId xmlns:a16="http://schemas.microsoft.com/office/drawing/2014/main" id="{499CF735-F37F-6A74-9939-29F57B098164}"/>
              </a:ext>
            </a:extLst>
          </p:cNvPr>
          <p:cNvSpPr txBox="1"/>
          <p:nvPr/>
        </p:nvSpPr>
        <p:spPr>
          <a:xfrm>
            <a:off x="700758" y="2705608"/>
            <a:ext cx="8164537" cy="3600024"/>
          </a:xfrm>
          <a:prstGeom prst="rect">
            <a:avLst/>
          </a:prstGeom>
          <a:noFill/>
        </p:spPr>
        <p:txBody>
          <a:bodyPr wrap="square">
            <a:spAutoFit/>
          </a:bodyPr>
          <a:lstStyle/>
          <a:p>
            <a:pPr lvl="0" algn="just">
              <a:lnSpc>
                <a:spcPct val="110000"/>
              </a:lnSpc>
              <a:spcAft>
                <a:spcPts val="300"/>
              </a:spcAft>
            </a:pPr>
            <a:r>
              <a:rPr lang="it-IT" sz="2500" b="1" dirty="0">
                <a:solidFill>
                  <a:srgbClr val="002060"/>
                </a:solidFill>
                <a:effectLst>
                  <a:outerShdw blurRad="38100" dist="38100" dir="2700000" algn="tl">
                    <a:srgbClr val="000000">
                      <a:alpha val="43137"/>
                    </a:srgbClr>
                  </a:outerShdw>
                </a:effectLst>
                <a:latin typeface="Bahnschrift Condensed" panose="020B0502040204020203" pitchFamily="34" charset="0"/>
                <a:ea typeface="Calibri" panose="020F0502020204030204" pitchFamily="34" charset="0"/>
                <a:cs typeface="Times New Roman" panose="02020603050405020304" pitchFamily="18" charset="0"/>
              </a:rPr>
              <a:t>Decreto del Ministro dell’istruzione e del merito del 1 dicembre 2023, n. 232</a:t>
            </a:r>
          </a:p>
          <a:p>
            <a:pPr lvl="0" algn="ctr">
              <a:lnSpc>
                <a:spcPct val="110000"/>
              </a:lnSpc>
              <a:spcAft>
                <a:spcPts val="300"/>
              </a:spcAft>
            </a:pPr>
            <a:r>
              <a:rPr lang="it-IT" sz="2500"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Modalità di funzionamento </a:t>
            </a:r>
          </a:p>
          <a:p>
            <a:pPr lvl="0" algn="ctr">
              <a:lnSpc>
                <a:spcPct val="110000"/>
              </a:lnSpc>
              <a:spcAft>
                <a:spcPts val="300"/>
              </a:spcAft>
            </a:pPr>
            <a:r>
              <a:rPr lang="it-IT" sz="2500"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rPr>
              <a:t>dell’Osservatorio nazionale per l’istruzione tecnica e professionale</a:t>
            </a:r>
          </a:p>
          <a:p>
            <a:pPr lvl="0" algn="ctr">
              <a:lnSpc>
                <a:spcPct val="110000"/>
              </a:lnSpc>
              <a:spcAft>
                <a:spcPts val="300"/>
              </a:spcAft>
            </a:pPr>
            <a:endParaRPr lang="it-IT" sz="2500"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endParaRPr>
          </a:p>
          <a:p>
            <a:pPr lvl="0" algn="just">
              <a:lnSpc>
                <a:spcPct val="110000"/>
              </a:lnSpc>
              <a:spcAft>
                <a:spcPts val="300"/>
              </a:spcAft>
            </a:pPr>
            <a:r>
              <a:rPr lang="it-IT" sz="2500" b="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Decreto del Ministro dell’istruzione e del merito n. 259 del 18.12.2024 </a:t>
            </a:r>
          </a:p>
          <a:p>
            <a:pPr lvl="0" algn="ctr">
              <a:lnSpc>
                <a:spcPct val="110000"/>
              </a:lnSpc>
              <a:spcAft>
                <a:spcPts val="300"/>
              </a:spcAft>
            </a:pPr>
            <a:r>
              <a:rPr lang="it-IT" sz="2500"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rPr>
              <a:t>costituzione e nomina dei componenti</a:t>
            </a:r>
          </a:p>
          <a:p>
            <a:pPr lvl="0" algn="ctr">
              <a:lnSpc>
                <a:spcPct val="110000"/>
              </a:lnSpc>
              <a:spcAft>
                <a:spcPts val="300"/>
              </a:spcAft>
            </a:pPr>
            <a:endParaRPr lang="it-IT" sz="2500" i="1" dirty="0">
              <a:solidFill>
                <a:srgbClr val="002060"/>
              </a:solidFill>
              <a:latin typeface="Bahnschrift Condensed" panose="020B0502040204020203" pitchFamily="34" charset="0"/>
              <a:ea typeface="Calibri" panose="020F0502020204030204" pitchFamily="34" charset="0"/>
              <a:cs typeface="Times New Roman" panose="02020603050405020304" pitchFamily="18" charset="0"/>
            </a:endParaRPr>
          </a:p>
          <a:p>
            <a:pPr marL="285750" lvl="0" indent="-285750" algn="just">
              <a:lnSpc>
                <a:spcPct val="110000"/>
              </a:lnSpc>
              <a:spcAft>
                <a:spcPts val="300"/>
              </a:spcAft>
              <a:buFont typeface="Wingdings" panose="05000000000000000000" pitchFamily="2" charset="2"/>
              <a:buChar char="ü"/>
            </a:pPr>
            <a:endParaRPr lang="it-IT" i="1" dirty="0">
              <a:solidFill>
                <a:srgbClr val="002060"/>
              </a:solidFill>
              <a:effectLst/>
              <a:latin typeface="Bahnschrift 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8982033"/>
      </p:ext>
    </p:extLst>
  </p:cSld>
  <p:clrMapOvr>
    <a:masterClrMapping/>
  </p:clrMapOvr>
</p:sld>
</file>

<file path=ppt/theme/theme1.xml><?xml version="1.0" encoding="utf-8"?>
<a:theme xmlns:a="http://schemas.openxmlformats.org/drawingml/2006/main" name="3_Tema di Office">
  <a:themeElements>
    <a:clrScheme name="Viol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ilievo 10">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6380</TotalTime>
  <Words>3833</Words>
  <Application>Microsoft Office PowerPoint</Application>
  <PresentationFormat>Presentazione su schermo (4:3)</PresentationFormat>
  <Paragraphs>437</Paragraphs>
  <Slides>37</Slides>
  <Notes>37</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37</vt:i4>
      </vt:variant>
    </vt:vector>
  </HeadingPairs>
  <TitlesOfParts>
    <vt:vector size="47" baseType="lpstr">
      <vt:lpstr>Arial</vt:lpstr>
      <vt:lpstr>Bahnschrift Condensed</vt:lpstr>
      <vt:lpstr>Bahnschrift SemiBold</vt:lpstr>
      <vt:lpstr>Bahnschrift SemiCondensed</vt:lpstr>
      <vt:lpstr>Calibri</vt:lpstr>
      <vt:lpstr>Calibri Light</vt:lpstr>
      <vt:lpstr>Century Gothic</vt:lpstr>
      <vt:lpstr>TitilliumWeb-Light</vt:lpstr>
      <vt:lpstr>Wingdings</vt:lpstr>
      <vt:lpstr>3_Tema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Nuovi professionali Misure di accompagnamento per l’indirizzo «Enogastronomia e ospitalità alberghiera»  Programma formazione dirigenti scolastici</dc:title>
  <dc:creator>RBonanni</dc:creator>
  <cp:lastModifiedBy>Lombardo Gianluca</cp:lastModifiedBy>
  <cp:revision>1041</cp:revision>
  <cp:lastPrinted>2021-12-20T17:18:13Z</cp:lastPrinted>
  <dcterms:created xsi:type="dcterms:W3CDTF">2021-01-07T07:55:13Z</dcterms:created>
  <dcterms:modified xsi:type="dcterms:W3CDTF">2025-05-08T14:22:18Z</dcterms:modified>
</cp:coreProperties>
</file>